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9"/>
  </p:notesMasterIdLst>
  <p:sldIdLst>
    <p:sldId id="287" r:id="rId2"/>
    <p:sldId id="288" r:id="rId3"/>
    <p:sldId id="290" r:id="rId4"/>
    <p:sldId id="304" r:id="rId5"/>
    <p:sldId id="305" r:id="rId6"/>
    <p:sldId id="293" r:id="rId7"/>
    <p:sldId id="294" r:id="rId8"/>
    <p:sldId id="295" r:id="rId9"/>
    <p:sldId id="296" r:id="rId10"/>
    <p:sldId id="297" r:id="rId11"/>
    <p:sldId id="298" r:id="rId12"/>
    <p:sldId id="299" r:id="rId13"/>
    <p:sldId id="300" r:id="rId14"/>
    <p:sldId id="301" r:id="rId15"/>
    <p:sldId id="302" r:id="rId16"/>
    <p:sldId id="303" r:id="rId17"/>
    <p:sldId id="291" r:id="rId18"/>
    <p:sldId id="256" r:id="rId19"/>
    <p:sldId id="282" r:id="rId20"/>
    <p:sldId id="261" r:id="rId21"/>
    <p:sldId id="281" r:id="rId22"/>
    <p:sldId id="280" r:id="rId23"/>
    <p:sldId id="260" r:id="rId24"/>
    <p:sldId id="306" r:id="rId25"/>
    <p:sldId id="307" r:id="rId26"/>
    <p:sldId id="265" r:id="rId27"/>
    <p:sldId id="286" r:id="rId28"/>
  </p:sldIdLst>
  <p:sldSz cx="9144000" cy="5143500" type="screen16x9"/>
  <p:notesSz cx="6858000" cy="9144000"/>
  <p:embeddedFontLst>
    <p:embeddedFont>
      <p:font typeface="Aldhabi" panose="01000000000000000000" pitchFamily="2" charset="-78"/>
      <p:regular r:id="rId30"/>
    </p:embeddedFont>
    <p:embeddedFont>
      <p:font typeface="Andalus" panose="02020603050405020304" pitchFamily="18" charset="-78"/>
      <p:regular r:id="rId31"/>
    </p:embeddedFont>
    <p:embeddedFont>
      <p:font typeface="Fira Sans Extra Condensed" panose="020B0604020202020204" charset="0"/>
      <p:regular r:id="rId32"/>
      <p:bold r:id="rId33"/>
      <p:italic r:id="rId34"/>
      <p:boldItalic r:id="rId35"/>
    </p:embeddedFont>
    <p:embeddedFont>
      <p:font typeface="Fira Sans Extra Condensed Medium" panose="020B0604020202020204" charset="0"/>
      <p:regular r:id="rId36"/>
      <p:bold r:id="rId37"/>
      <p:italic r:id="rId38"/>
      <p:boldItalic r:id="rId39"/>
    </p:embeddedFont>
    <p:embeddedFont>
      <p:font typeface="Constantia" panose="02030602050306030303" pitchFamily="18" charset="0"/>
      <p:regular r:id="rId40"/>
      <p:bold r:id="rId41"/>
      <p:italic r:id="rId42"/>
      <p:boldItalic r:id="rId43"/>
    </p:embeddedFont>
    <p:embeddedFont>
      <p:font typeface="Roboto" panose="020B0604020202020204" charset="0"/>
      <p:regular r:id="rId44"/>
      <p:bold r:id="rId45"/>
      <p:italic r:id="rId46"/>
      <p:boldItalic r:id="rId47"/>
    </p:embeddedFont>
    <p:embeddedFont>
      <p:font typeface="Fira Sans Condensed" panose="020B0604020202020204"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34E2"/>
    <a:srgbClr val="452E7F"/>
    <a:srgbClr val="FBBD16"/>
    <a:srgbClr val="9624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p:scale>
          <a:sx n="33" d="100"/>
          <a:sy n="33" d="100"/>
        </p:scale>
        <p:origin x="2188" y="10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font" Target="fonts/font21.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font" Target="fonts/font2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12.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font" Target="fonts/font20.fntdata"/></Relationships>
</file>

<file path=ppt/media/image1.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2300594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4864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9af08ab2f7_0_57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9af08ab2f7_0_5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7335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9a4641e13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9a4641e13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3757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9af08ab2f7_0_5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9af08ab2f7_0_5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01115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p:cNvGrpSpPr/>
        <p:nvPr/>
      </p:nvGrpSpPr>
      <p:grpSpPr>
        <a:xfrm>
          <a:off x="0" y="0"/>
          <a:ext cx="0" cy="0"/>
          <a:chOff x="0" y="0"/>
          <a:chExt cx="0" cy="0"/>
        </a:xfrm>
      </p:grpSpPr>
      <p:sp>
        <p:nvSpPr>
          <p:cNvPr id="1794" name="Google Shape;1794;g9af08ab2f7_0_5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 name="Google Shape;1795;g9af08ab2f7_0_5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6175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97af71dcc0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97af71dcc0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2177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9a4641e130_0_7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9a4641e130_0_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4932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510100" y="1332963"/>
            <a:ext cx="4123800" cy="17475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b="1">
                <a:latin typeface="Fira Sans Extra Condensed"/>
                <a:ea typeface="Fira Sans Extra Condensed"/>
                <a:cs typeface="Fira Sans Extra Condensed"/>
                <a:sym typeface="Fira Sans Extra Condense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624250" y="2964125"/>
            <a:ext cx="3895500" cy="341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solidFill>
                  <a:schemeClr val="dk1"/>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sp>
        <p:nvSpPr>
          <p:cNvPr id="44" name="Google Shape;44;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5" name="Google Shape;45;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6" name="Google Shape;46;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
        <p:nvSpPr>
          <p:cNvPr id="48" name="Google Shape;4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 name="Google Shape;17;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8" name="Google Shape;18;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no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20000" y="540000"/>
            <a:ext cx="7704000" cy="5049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b="1">
                <a:latin typeface="Fira Sans Extra Condensed"/>
                <a:ea typeface="Fira Sans Extra Condensed"/>
                <a:cs typeface="Fira Sans Extra Condensed"/>
                <a:sym typeface="Fira Sans Extra Condense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 name="Google Shape;26;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9" name="Google Shape;29;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3" name="Google Shape;33;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4"/>
        <p:cNvGrpSpPr/>
        <p:nvPr/>
      </p:nvGrpSpPr>
      <p:grpSpPr>
        <a:xfrm>
          <a:off x="0" y="0"/>
          <a:ext cx="0" cy="0"/>
          <a:chOff x="0" y="0"/>
          <a:chExt cx="0" cy="0"/>
        </a:xfrm>
      </p:grpSpPr>
      <p:sp>
        <p:nvSpPr>
          <p:cNvPr id="35" name="Google Shape;35;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7" name="Google Shape;37;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8" name="Google Shape;38;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sp>
        <p:nvSpPr>
          <p:cNvPr id="41" name="Google Shape;41;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
        <p:nvSpPr>
          <p:cNvPr id="42" name="Google Shape;42;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1600"/>
              </a:spcBef>
              <a:spcAft>
                <a:spcPts val="0"/>
              </a:spcAft>
              <a:buClr>
                <a:schemeClr val="dk1"/>
              </a:buClr>
              <a:buSzPts val="1400"/>
              <a:buFont typeface="Fira Sans Extra Condensed Medium"/>
              <a:buChar char="○"/>
              <a:defRPr>
                <a:solidFill>
                  <a:schemeClr val="dk1"/>
                </a:solidFill>
                <a:latin typeface="Fira Sans Extra Condensed Medium"/>
                <a:ea typeface="Fira Sans Extra Condensed Medium"/>
                <a:cs typeface="Fira Sans Extra Condensed Medium"/>
                <a:sym typeface="Fira Sans Extra Condensed Medium"/>
              </a:defRPr>
            </a:lvl8pPr>
            <a:lvl9pPr marL="4114800" lvl="8" indent="-317500">
              <a:lnSpc>
                <a:spcPct val="115000"/>
              </a:lnSpc>
              <a:spcBef>
                <a:spcPts val="1600"/>
              </a:spcBef>
              <a:spcAft>
                <a:spcPts val="1600"/>
              </a:spcAft>
              <a:buClr>
                <a:schemeClr val="dk1"/>
              </a:buClr>
              <a:buSzPts val="1400"/>
              <a:buFont typeface="Fira Sans Extra Condensed Medium"/>
              <a:buChar char="■"/>
              <a:defRPr>
                <a:solidFill>
                  <a:schemeClr val="dk1"/>
                </a:solidFill>
                <a:latin typeface="Fira Sans Extra Condensed Medium"/>
                <a:ea typeface="Fira Sans Extra Condensed Medium"/>
                <a:cs typeface="Fira Sans Extra Condensed Medium"/>
                <a:sym typeface="Fira Sans Extra Condensed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https://fr.wikipedia.org/wiki/Ing%C3%A9nierie_des_syst%C3%A8mes" TargetMode="External"/><Relationship Id="rId2" Type="http://schemas.openxmlformats.org/officeDocument/2006/relationships/hyperlink" Target="https://fr.wikipedia.org/wiki/G%C3%A9nie_logiciel"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fr.wikipedia.org/wiki/Humano%C3%AFde" TargetMode="Externa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hyperlink" Target="https://fr.wikipedia.org/wiki/Unified_modeling_language" TargetMode="Externa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0045" y="412861"/>
            <a:ext cx="3948241" cy="572700"/>
          </a:xfrm>
        </p:spPr>
        <p:txBody>
          <a:bodyPr/>
          <a:lstStyle/>
          <a:p>
            <a:pPr algn="ctr"/>
            <a:r>
              <a:rPr lang="fr-FR" dirty="0">
                <a:solidFill>
                  <a:schemeClr val="accent4"/>
                </a:solidFill>
              </a:rPr>
              <a:t> modélisation UML</a:t>
            </a:r>
          </a:p>
        </p:txBody>
      </p:sp>
      <p:sp>
        <p:nvSpPr>
          <p:cNvPr id="3" name="Espace réservé du texte 2"/>
          <p:cNvSpPr>
            <a:spLocks noGrp="1"/>
          </p:cNvSpPr>
          <p:nvPr>
            <p:ph type="body" idx="1"/>
          </p:nvPr>
        </p:nvSpPr>
        <p:spPr>
          <a:xfrm>
            <a:off x="72215" y="976893"/>
            <a:ext cx="5290814" cy="4014610"/>
          </a:xfrm>
          <a:noFill/>
          <a:ln>
            <a:noFill/>
          </a:ln>
        </p:spPr>
        <p:style>
          <a:lnRef idx="2">
            <a:schemeClr val="accent2"/>
          </a:lnRef>
          <a:fillRef idx="1">
            <a:schemeClr val="lt1"/>
          </a:fillRef>
          <a:effectRef idx="0">
            <a:schemeClr val="accent2"/>
          </a:effectRef>
          <a:fontRef idx="minor">
            <a:schemeClr val="dk1"/>
          </a:fontRef>
        </p:style>
        <p:txBody>
          <a:bodyPr/>
          <a:lstStyle/>
          <a:p>
            <a:pPr marL="139700" indent="0" algn="ctr">
              <a:buNone/>
            </a:pPr>
            <a:r>
              <a:rPr lang="fr-FR" sz="3200" dirty="0">
                <a:latin typeface="Aldhabi" panose="01000000000000000000" pitchFamily="2" charset="-78"/>
                <a:cs typeface="Aldhabi" panose="01000000000000000000" pitchFamily="2" charset="-78"/>
              </a:rPr>
              <a:t>Le </a:t>
            </a:r>
            <a:r>
              <a:rPr lang="fr-FR" sz="3200" dirty="0">
                <a:solidFill>
                  <a:srgbClr val="452E7F"/>
                </a:solidFill>
                <a:latin typeface="Aldhabi" panose="01000000000000000000" pitchFamily="2" charset="-78"/>
                <a:cs typeface="Aldhabi" panose="01000000000000000000" pitchFamily="2" charset="-78"/>
              </a:rPr>
              <a:t>Langage de </a:t>
            </a:r>
            <a:r>
              <a:rPr lang="fr-FR" sz="3200" dirty="0">
                <a:solidFill>
                  <a:srgbClr val="FBBD16"/>
                </a:solidFill>
                <a:latin typeface="Aldhabi" panose="01000000000000000000" pitchFamily="2" charset="-78"/>
                <a:cs typeface="Aldhabi" panose="01000000000000000000" pitchFamily="2" charset="-78"/>
              </a:rPr>
              <a:t>Modélisation</a:t>
            </a:r>
            <a:r>
              <a:rPr lang="fr-FR" sz="3200" dirty="0">
                <a:solidFill>
                  <a:schemeClr val="bg2"/>
                </a:solidFill>
                <a:latin typeface="Aldhabi" panose="01000000000000000000" pitchFamily="2" charset="-78"/>
                <a:cs typeface="Aldhabi" panose="01000000000000000000" pitchFamily="2" charset="-78"/>
              </a:rPr>
              <a:t> </a:t>
            </a:r>
            <a:r>
              <a:rPr lang="fr-FR" sz="3200" dirty="0">
                <a:solidFill>
                  <a:srgbClr val="962444"/>
                </a:solidFill>
                <a:latin typeface="Aldhabi" panose="01000000000000000000" pitchFamily="2" charset="-78"/>
                <a:cs typeface="Aldhabi" panose="01000000000000000000" pitchFamily="2" charset="-78"/>
              </a:rPr>
              <a:t>Unifié</a:t>
            </a:r>
            <a:r>
              <a:rPr lang="fr-FR" sz="3200" dirty="0">
                <a:latin typeface="Aldhabi" panose="01000000000000000000" pitchFamily="2" charset="-78"/>
                <a:cs typeface="Aldhabi" panose="01000000000000000000" pitchFamily="2" charset="-78"/>
              </a:rPr>
              <a:t>, de l'anglais Unified Modeling Language (</a:t>
            </a:r>
            <a:r>
              <a:rPr lang="fr-FR" sz="3200" dirty="0">
                <a:solidFill>
                  <a:srgbClr val="962444"/>
                </a:solidFill>
                <a:latin typeface="Aldhabi" panose="01000000000000000000" pitchFamily="2" charset="-78"/>
                <a:cs typeface="Aldhabi" panose="01000000000000000000" pitchFamily="2" charset="-78"/>
              </a:rPr>
              <a:t>U</a:t>
            </a:r>
            <a:r>
              <a:rPr lang="fr-FR" sz="3200" dirty="0">
                <a:solidFill>
                  <a:srgbClr val="FBBD16"/>
                </a:solidFill>
                <a:latin typeface="Aldhabi" panose="01000000000000000000" pitchFamily="2" charset="-78"/>
                <a:cs typeface="Aldhabi" panose="01000000000000000000" pitchFamily="2" charset="-78"/>
              </a:rPr>
              <a:t>M</a:t>
            </a:r>
            <a:r>
              <a:rPr lang="fr-FR" sz="3200" dirty="0">
                <a:solidFill>
                  <a:srgbClr val="452E7F"/>
                </a:solidFill>
                <a:latin typeface="Aldhabi" panose="01000000000000000000" pitchFamily="2" charset="-78"/>
                <a:cs typeface="Aldhabi" panose="01000000000000000000" pitchFamily="2" charset="-78"/>
              </a:rPr>
              <a:t>L</a:t>
            </a:r>
            <a:r>
              <a:rPr lang="fr-FR" sz="3200" dirty="0">
                <a:latin typeface="Aldhabi" panose="01000000000000000000" pitchFamily="2" charset="-78"/>
                <a:cs typeface="Aldhabi" panose="01000000000000000000" pitchFamily="2" charset="-78"/>
              </a:rPr>
              <a:t>), est un langage de modélisation graphique à base de pictogrammes conçu comme une méthode normalisée de visualisation dans les domaines du développement logiciel et en conception orientée objet</a:t>
            </a:r>
          </a:p>
        </p:txBody>
      </p:sp>
      <p:pic>
        <p:nvPicPr>
          <p:cNvPr id="1026" name="Picture 2" descr="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6915" y="1422399"/>
            <a:ext cx="3809999" cy="25832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4670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707297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3999" cy="52200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952921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270141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9144000" cy="5184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017586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3999" cy="51434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2025418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287892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52289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5572595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fr-FR" dirty="0">
                <a:solidFill>
                  <a:schemeClr val="accent4"/>
                </a:solidFill>
              </a:rPr>
              <a:t>Merise vs UML</a:t>
            </a:r>
          </a:p>
        </p:txBody>
      </p:sp>
      <p:sp>
        <p:nvSpPr>
          <p:cNvPr id="3" name="Espace réservé du texte 2"/>
          <p:cNvSpPr>
            <a:spLocks noGrp="1"/>
          </p:cNvSpPr>
          <p:nvPr>
            <p:ph type="body" idx="1"/>
          </p:nvPr>
        </p:nvSpPr>
        <p:spPr/>
        <p:txBody>
          <a:bodyPr/>
          <a:lstStyle/>
          <a:p>
            <a:pPr marL="139700" indent="0">
              <a:buNone/>
            </a:pPr>
            <a:r>
              <a:rPr lang="fr-FR" sz="3200" dirty="0">
                <a:solidFill>
                  <a:srgbClr val="0070C0"/>
                </a:solidFill>
                <a:latin typeface="Aldhabi" panose="01000000000000000000" pitchFamily="2" charset="-78"/>
                <a:cs typeface="Aldhabi" panose="01000000000000000000" pitchFamily="2" charset="-78"/>
              </a:rPr>
              <a:t>MERISE</a:t>
            </a:r>
            <a:r>
              <a:rPr lang="fr-FR" sz="3200" dirty="0">
                <a:latin typeface="Aldhabi" panose="01000000000000000000" pitchFamily="2" charset="-78"/>
                <a:cs typeface="Aldhabi" panose="01000000000000000000" pitchFamily="2" charset="-78"/>
              </a:rPr>
              <a:t> va décrire le schéma de données, la persistance. Il s'agit des données sauvegardées en base de données lorsque le système n'est plus en marche. De son </a:t>
            </a:r>
            <a:r>
              <a:rPr lang="fr-FR" sz="3200" dirty="0" smtClean="0">
                <a:latin typeface="Aldhabi" panose="01000000000000000000" pitchFamily="2" charset="-78"/>
                <a:cs typeface="Aldhabi" panose="01000000000000000000" pitchFamily="2" charset="-78"/>
              </a:rPr>
              <a:t>côté.</a:t>
            </a:r>
          </a:p>
          <a:p>
            <a:pPr marL="139700" indent="0">
              <a:buNone/>
            </a:pPr>
            <a:r>
              <a:rPr lang="fr-FR" sz="3600" dirty="0" smtClean="0">
                <a:latin typeface="Aldhabi" panose="01000000000000000000" pitchFamily="2" charset="-78"/>
                <a:cs typeface="Aldhabi" panose="01000000000000000000" pitchFamily="2" charset="-78"/>
              </a:rPr>
              <a:t> </a:t>
            </a:r>
            <a:r>
              <a:rPr lang="fr-FR" sz="3600" dirty="0">
                <a:solidFill>
                  <a:srgbClr val="962444"/>
                </a:solidFill>
                <a:latin typeface="Aldhabi" panose="01000000000000000000" pitchFamily="2" charset="-78"/>
                <a:cs typeface="Aldhabi" panose="01000000000000000000" pitchFamily="2" charset="-78"/>
              </a:rPr>
              <a:t>U</a:t>
            </a:r>
            <a:r>
              <a:rPr lang="fr-FR" sz="3600" dirty="0">
                <a:solidFill>
                  <a:srgbClr val="FBBD16"/>
                </a:solidFill>
                <a:latin typeface="Aldhabi" panose="01000000000000000000" pitchFamily="2" charset="-78"/>
                <a:cs typeface="Aldhabi" panose="01000000000000000000" pitchFamily="2" charset="-78"/>
              </a:rPr>
              <a:t>M</a:t>
            </a:r>
            <a:r>
              <a:rPr lang="fr-FR" sz="3600" dirty="0">
                <a:solidFill>
                  <a:srgbClr val="452E7F"/>
                </a:solidFill>
                <a:latin typeface="Aldhabi" panose="01000000000000000000" pitchFamily="2" charset="-78"/>
                <a:cs typeface="Aldhabi" panose="01000000000000000000" pitchFamily="2" charset="-78"/>
              </a:rPr>
              <a:t>L</a:t>
            </a:r>
            <a:r>
              <a:rPr lang="fr-FR" sz="3600" dirty="0">
                <a:latin typeface="Aldhabi" panose="01000000000000000000" pitchFamily="2" charset="-78"/>
                <a:cs typeface="Aldhabi" panose="01000000000000000000" pitchFamily="2" charset="-78"/>
              </a:rPr>
              <a:t> est plus un “langage” de diagramme Objet. On représente les objets métiers et les traitements (méthodes) associé</a:t>
            </a:r>
          </a:p>
        </p:txBody>
      </p:sp>
    </p:spTree>
    <p:extLst>
      <p:ext uri="{BB962C8B-B14F-4D97-AF65-F5344CB8AC3E}">
        <p14:creationId xmlns:p14="http://schemas.microsoft.com/office/powerpoint/2010/main" val="1282548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6"/>
        <p:cNvGrpSpPr/>
        <p:nvPr/>
      </p:nvGrpSpPr>
      <p:grpSpPr>
        <a:xfrm>
          <a:off x="0" y="0"/>
          <a:ext cx="0" cy="0"/>
          <a:chOff x="0" y="0"/>
          <a:chExt cx="0" cy="0"/>
        </a:xfrm>
      </p:grpSpPr>
      <p:sp>
        <p:nvSpPr>
          <p:cNvPr id="57" name="Google Shape;57;p15"/>
          <p:cNvSpPr txBox="1">
            <a:spLocks noGrp="1"/>
          </p:cNvSpPr>
          <p:nvPr>
            <p:ph type="ctrTitle"/>
          </p:nvPr>
        </p:nvSpPr>
        <p:spPr>
          <a:xfrm>
            <a:off x="2364472" y="1150287"/>
            <a:ext cx="4123800" cy="174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solidFill>
                  <a:schemeClr val="accent1">
                    <a:lumMod val="60000"/>
                    <a:lumOff val="40000"/>
                  </a:schemeClr>
                </a:solidFill>
              </a:rPr>
              <a:t>yr</a:t>
            </a:r>
            <a:r>
              <a:rPr lang="en" dirty="0" smtClean="0"/>
              <a:t/>
            </a:r>
            <a:br>
              <a:rPr lang="en" dirty="0" smtClean="0"/>
            </a:br>
            <a:r>
              <a:rPr lang="en" dirty="0" smtClean="0">
                <a:solidFill>
                  <a:schemeClr val="accent3">
                    <a:lumMod val="60000"/>
                    <a:lumOff val="40000"/>
                  </a:schemeClr>
                </a:solidFill>
              </a:rPr>
              <a:t>kusuri</a:t>
            </a:r>
            <a:endParaRPr dirty="0">
              <a:solidFill>
                <a:schemeClr val="accent3">
                  <a:lumMod val="60000"/>
                  <a:lumOff val="40000"/>
                </a:schemeClr>
              </a:solidFill>
            </a:endParaRPr>
          </a:p>
        </p:txBody>
      </p:sp>
      <p:sp>
        <p:nvSpPr>
          <p:cNvPr id="58" name="Google Shape;58;p15"/>
          <p:cNvSpPr txBox="1">
            <a:spLocks noGrp="1"/>
          </p:cNvSpPr>
          <p:nvPr>
            <p:ph type="subTitle" idx="1"/>
          </p:nvPr>
        </p:nvSpPr>
        <p:spPr>
          <a:xfrm>
            <a:off x="2666642" y="3599777"/>
            <a:ext cx="3895500" cy="34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dirty="0" smtClean="0"/>
              <a:t>SoussTalents101</a:t>
            </a:r>
            <a:endParaRPr dirty="0"/>
          </a:p>
        </p:txBody>
      </p:sp>
      <p:grpSp>
        <p:nvGrpSpPr>
          <p:cNvPr id="59" name="Google Shape;59;p15"/>
          <p:cNvGrpSpPr/>
          <p:nvPr/>
        </p:nvGrpSpPr>
        <p:grpSpPr>
          <a:xfrm>
            <a:off x="485332" y="3045714"/>
            <a:ext cx="2272409" cy="1619385"/>
            <a:chOff x="485332" y="3045714"/>
            <a:chExt cx="2272409" cy="1619385"/>
          </a:xfrm>
        </p:grpSpPr>
        <p:grpSp>
          <p:nvGrpSpPr>
            <p:cNvPr id="60" name="Google Shape;60;p15"/>
            <p:cNvGrpSpPr/>
            <p:nvPr/>
          </p:nvGrpSpPr>
          <p:grpSpPr>
            <a:xfrm>
              <a:off x="485332" y="3271211"/>
              <a:ext cx="1295922" cy="1168375"/>
              <a:chOff x="333385" y="2878200"/>
              <a:chExt cx="1899900" cy="1712909"/>
            </a:xfrm>
          </p:grpSpPr>
          <p:sp>
            <p:nvSpPr>
              <p:cNvPr id="61" name="Google Shape;61;p15"/>
              <p:cNvSpPr/>
              <p:nvPr/>
            </p:nvSpPr>
            <p:spPr>
              <a:xfrm>
                <a:off x="333385" y="4332809"/>
                <a:ext cx="1899900" cy="258300"/>
              </a:xfrm>
              <a:prstGeom prst="ellipse">
                <a:avLst/>
              </a:prstGeom>
              <a:solidFill>
                <a:srgbClr val="000000">
                  <a:alpha val="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 name="Google Shape;62;p15"/>
              <p:cNvGrpSpPr/>
              <p:nvPr/>
            </p:nvGrpSpPr>
            <p:grpSpPr>
              <a:xfrm>
                <a:off x="706813" y="2878200"/>
                <a:ext cx="1040658" cy="1594797"/>
                <a:chOff x="407125" y="2995200"/>
                <a:chExt cx="1040658" cy="1594797"/>
              </a:xfrm>
            </p:grpSpPr>
            <p:sp>
              <p:nvSpPr>
                <p:cNvPr id="63" name="Google Shape;63;p15"/>
                <p:cNvSpPr/>
                <p:nvPr/>
              </p:nvSpPr>
              <p:spPr>
                <a:xfrm>
                  <a:off x="407125" y="3750761"/>
                  <a:ext cx="1040658" cy="699055"/>
                </a:xfrm>
                <a:custGeom>
                  <a:avLst/>
                  <a:gdLst/>
                  <a:ahLst/>
                  <a:cxnLst/>
                  <a:rect l="l" t="t" r="r" b="b"/>
                  <a:pathLst>
                    <a:path w="18056" h="12129" extrusionOk="0">
                      <a:moveTo>
                        <a:pt x="0" y="1"/>
                      </a:moveTo>
                      <a:lnTo>
                        <a:pt x="0" y="12128"/>
                      </a:lnTo>
                      <a:lnTo>
                        <a:pt x="18055" y="12128"/>
                      </a:lnTo>
                      <a:lnTo>
                        <a:pt x="180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407125" y="3316300"/>
                  <a:ext cx="1040658" cy="434510"/>
                </a:xfrm>
                <a:custGeom>
                  <a:avLst/>
                  <a:gdLst/>
                  <a:ahLst/>
                  <a:cxnLst/>
                  <a:rect l="l" t="t" r="r" b="b"/>
                  <a:pathLst>
                    <a:path w="18056" h="7539" extrusionOk="0">
                      <a:moveTo>
                        <a:pt x="5897" y="1"/>
                      </a:moveTo>
                      <a:cubicBezTo>
                        <a:pt x="5836" y="821"/>
                        <a:pt x="5441" y="1581"/>
                        <a:pt x="4803" y="2128"/>
                      </a:cubicBezTo>
                      <a:lnTo>
                        <a:pt x="790" y="5533"/>
                      </a:lnTo>
                      <a:cubicBezTo>
                        <a:pt x="274" y="5988"/>
                        <a:pt x="0" y="6596"/>
                        <a:pt x="0" y="7265"/>
                      </a:cubicBezTo>
                      <a:lnTo>
                        <a:pt x="0" y="7539"/>
                      </a:lnTo>
                      <a:lnTo>
                        <a:pt x="18055" y="7539"/>
                      </a:lnTo>
                      <a:lnTo>
                        <a:pt x="18055" y="7265"/>
                      </a:lnTo>
                      <a:cubicBezTo>
                        <a:pt x="18055" y="6596"/>
                        <a:pt x="17751" y="5958"/>
                        <a:pt x="17265" y="5533"/>
                      </a:cubicBezTo>
                      <a:lnTo>
                        <a:pt x="13253" y="2128"/>
                      </a:lnTo>
                      <a:cubicBezTo>
                        <a:pt x="12614" y="1581"/>
                        <a:pt x="12219" y="821"/>
                        <a:pt x="121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407125" y="4449771"/>
                  <a:ext cx="1040658" cy="140226"/>
                </a:xfrm>
                <a:custGeom>
                  <a:avLst/>
                  <a:gdLst/>
                  <a:ahLst/>
                  <a:cxnLst/>
                  <a:rect l="l" t="t" r="r" b="b"/>
                  <a:pathLst>
                    <a:path w="18056" h="2433" extrusionOk="0">
                      <a:moveTo>
                        <a:pt x="0" y="0"/>
                      </a:moveTo>
                      <a:lnTo>
                        <a:pt x="0" y="183"/>
                      </a:lnTo>
                      <a:cubicBezTo>
                        <a:pt x="0" y="1429"/>
                        <a:pt x="1003" y="2432"/>
                        <a:pt x="2249" y="2432"/>
                      </a:cubicBezTo>
                      <a:lnTo>
                        <a:pt x="15776" y="2432"/>
                      </a:lnTo>
                      <a:cubicBezTo>
                        <a:pt x="17022" y="2432"/>
                        <a:pt x="18055" y="1429"/>
                        <a:pt x="18055" y="183"/>
                      </a:cubicBezTo>
                      <a:lnTo>
                        <a:pt x="180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566546" y="3961017"/>
                  <a:ext cx="720034" cy="64839"/>
                </a:xfrm>
                <a:custGeom>
                  <a:avLst/>
                  <a:gdLst/>
                  <a:ahLst/>
                  <a:cxnLst/>
                  <a:rect l="l" t="t" r="r" b="b"/>
                  <a:pathLst>
                    <a:path w="12493" h="1125" extrusionOk="0">
                      <a:moveTo>
                        <a:pt x="578" y="0"/>
                      </a:moveTo>
                      <a:cubicBezTo>
                        <a:pt x="274" y="0"/>
                        <a:pt x="0" y="243"/>
                        <a:pt x="0" y="547"/>
                      </a:cubicBezTo>
                      <a:cubicBezTo>
                        <a:pt x="0" y="851"/>
                        <a:pt x="274" y="1125"/>
                        <a:pt x="578" y="1125"/>
                      </a:cubicBezTo>
                      <a:lnTo>
                        <a:pt x="11946" y="1125"/>
                      </a:lnTo>
                      <a:cubicBezTo>
                        <a:pt x="12250" y="1125"/>
                        <a:pt x="12493" y="851"/>
                        <a:pt x="12493" y="547"/>
                      </a:cubicBezTo>
                      <a:cubicBezTo>
                        <a:pt x="12493" y="243"/>
                        <a:pt x="12250" y="0"/>
                        <a:pt x="119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566546" y="4067874"/>
                  <a:ext cx="720034" cy="64839"/>
                </a:xfrm>
                <a:custGeom>
                  <a:avLst/>
                  <a:gdLst/>
                  <a:ahLst/>
                  <a:cxnLst/>
                  <a:rect l="l" t="t" r="r" b="b"/>
                  <a:pathLst>
                    <a:path w="12493" h="1125" extrusionOk="0">
                      <a:moveTo>
                        <a:pt x="578" y="0"/>
                      </a:moveTo>
                      <a:cubicBezTo>
                        <a:pt x="274" y="0"/>
                        <a:pt x="0" y="274"/>
                        <a:pt x="0" y="578"/>
                      </a:cubicBezTo>
                      <a:cubicBezTo>
                        <a:pt x="0" y="882"/>
                        <a:pt x="274" y="1125"/>
                        <a:pt x="578" y="1125"/>
                      </a:cubicBezTo>
                      <a:lnTo>
                        <a:pt x="11946" y="1125"/>
                      </a:lnTo>
                      <a:cubicBezTo>
                        <a:pt x="12250" y="1125"/>
                        <a:pt x="12493" y="882"/>
                        <a:pt x="12493" y="578"/>
                      </a:cubicBezTo>
                      <a:cubicBezTo>
                        <a:pt x="12493" y="274"/>
                        <a:pt x="12250" y="0"/>
                        <a:pt x="119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566546" y="4176461"/>
                  <a:ext cx="443271" cy="64897"/>
                </a:xfrm>
                <a:custGeom>
                  <a:avLst/>
                  <a:gdLst/>
                  <a:ahLst/>
                  <a:cxnLst/>
                  <a:rect l="l" t="t" r="r" b="b"/>
                  <a:pathLst>
                    <a:path w="7691" h="1126" extrusionOk="0">
                      <a:moveTo>
                        <a:pt x="578" y="1"/>
                      </a:moveTo>
                      <a:cubicBezTo>
                        <a:pt x="274" y="1"/>
                        <a:pt x="0" y="244"/>
                        <a:pt x="0" y="578"/>
                      </a:cubicBezTo>
                      <a:cubicBezTo>
                        <a:pt x="0" y="882"/>
                        <a:pt x="274" y="1125"/>
                        <a:pt x="578" y="1125"/>
                      </a:cubicBezTo>
                      <a:lnTo>
                        <a:pt x="7143" y="1125"/>
                      </a:lnTo>
                      <a:cubicBezTo>
                        <a:pt x="7447" y="1125"/>
                        <a:pt x="7690" y="882"/>
                        <a:pt x="7690" y="578"/>
                      </a:cubicBezTo>
                      <a:cubicBezTo>
                        <a:pt x="7690" y="244"/>
                        <a:pt x="7447" y="1"/>
                        <a:pt x="7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995761" y="3316300"/>
                  <a:ext cx="401197" cy="1273676"/>
                </a:xfrm>
                <a:custGeom>
                  <a:avLst/>
                  <a:gdLst/>
                  <a:ahLst/>
                  <a:cxnLst/>
                  <a:rect l="l" t="t" r="r" b="b"/>
                  <a:pathLst>
                    <a:path w="6961" h="22099" extrusionOk="0">
                      <a:moveTo>
                        <a:pt x="0" y="1"/>
                      </a:moveTo>
                      <a:cubicBezTo>
                        <a:pt x="91" y="821"/>
                        <a:pt x="486" y="1581"/>
                        <a:pt x="1125" y="2128"/>
                      </a:cubicBezTo>
                      <a:lnTo>
                        <a:pt x="5137" y="5533"/>
                      </a:lnTo>
                      <a:cubicBezTo>
                        <a:pt x="5623" y="5988"/>
                        <a:pt x="5927" y="6596"/>
                        <a:pt x="5927" y="7265"/>
                      </a:cubicBezTo>
                      <a:lnTo>
                        <a:pt x="5927" y="7539"/>
                      </a:lnTo>
                      <a:lnTo>
                        <a:pt x="5927" y="19666"/>
                      </a:lnTo>
                      <a:lnTo>
                        <a:pt x="5927" y="19849"/>
                      </a:lnTo>
                      <a:cubicBezTo>
                        <a:pt x="5927" y="21095"/>
                        <a:pt x="4894" y="22098"/>
                        <a:pt x="3648" y="22098"/>
                      </a:cubicBezTo>
                      <a:lnTo>
                        <a:pt x="4681" y="22098"/>
                      </a:lnTo>
                      <a:cubicBezTo>
                        <a:pt x="5927" y="22098"/>
                        <a:pt x="6961" y="21095"/>
                        <a:pt x="6961" y="19849"/>
                      </a:cubicBezTo>
                      <a:lnTo>
                        <a:pt x="6961" y="19666"/>
                      </a:lnTo>
                      <a:lnTo>
                        <a:pt x="6961" y="7539"/>
                      </a:lnTo>
                      <a:lnTo>
                        <a:pt x="6961" y="7265"/>
                      </a:lnTo>
                      <a:cubicBezTo>
                        <a:pt x="6961" y="6596"/>
                        <a:pt x="6657" y="5958"/>
                        <a:pt x="6170" y="5533"/>
                      </a:cubicBezTo>
                      <a:lnTo>
                        <a:pt x="2158" y="2128"/>
                      </a:lnTo>
                      <a:cubicBezTo>
                        <a:pt x="1520" y="1581"/>
                        <a:pt x="1125" y="821"/>
                        <a:pt x="10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407125" y="3316300"/>
                  <a:ext cx="548397" cy="1273676"/>
                </a:xfrm>
                <a:custGeom>
                  <a:avLst/>
                  <a:gdLst/>
                  <a:ahLst/>
                  <a:cxnLst/>
                  <a:rect l="l" t="t" r="r" b="b"/>
                  <a:pathLst>
                    <a:path w="9515" h="22099" extrusionOk="0">
                      <a:moveTo>
                        <a:pt x="5897" y="1"/>
                      </a:moveTo>
                      <a:cubicBezTo>
                        <a:pt x="5806" y="821"/>
                        <a:pt x="5411" y="1581"/>
                        <a:pt x="4803" y="2128"/>
                      </a:cubicBezTo>
                      <a:lnTo>
                        <a:pt x="790" y="5533"/>
                      </a:lnTo>
                      <a:cubicBezTo>
                        <a:pt x="274" y="5988"/>
                        <a:pt x="0" y="6596"/>
                        <a:pt x="0" y="7265"/>
                      </a:cubicBezTo>
                      <a:lnTo>
                        <a:pt x="0" y="7539"/>
                      </a:lnTo>
                      <a:lnTo>
                        <a:pt x="0" y="19666"/>
                      </a:lnTo>
                      <a:lnTo>
                        <a:pt x="0" y="19849"/>
                      </a:lnTo>
                      <a:cubicBezTo>
                        <a:pt x="0" y="21095"/>
                        <a:pt x="1003" y="22098"/>
                        <a:pt x="2249" y="22098"/>
                      </a:cubicBezTo>
                      <a:lnTo>
                        <a:pt x="5867" y="22098"/>
                      </a:lnTo>
                      <a:cubicBezTo>
                        <a:pt x="4620" y="22098"/>
                        <a:pt x="3617" y="21095"/>
                        <a:pt x="3617" y="19849"/>
                      </a:cubicBezTo>
                      <a:lnTo>
                        <a:pt x="3617" y="19666"/>
                      </a:lnTo>
                      <a:lnTo>
                        <a:pt x="3617" y="7539"/>
                      </a:lnTo>
                      <a:lnTo>
                        <a:pt x="3617" y="7265"/>
                      </a:lnTo>
                      <a:cubicBezTo>
                        <a:pt x="3617" y="6596"/>
                        <a:pt x="3891" y="5988"/>
                        <a:pt x="4408" y="5533"/>
                      </a:cubicBezTo>
                      <a:lnTo>
                        <a:pt x="8420" y="2128"/>
                      </a:lnTo>
                      <a:cubicBezTo>
                        <a:pt x="9058" y="1581"/>
                        <a:pt x="9453" y="821"/>
                        <a:pt x="9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636625" y="3009475"/>
                  <a:ext cx="581652" cy="306826"/>
                </a:xfrm>
                <a:custGeom>
                  <a:avLst/>
                  <a:gdLst/>
                  <a:ahLst/>
                  <a:cxnLst/>
                  <a:rect l="l" t="t" r="r" b="b"/>
                  <a:pathLst>
                    <a:path w="10092" h="5655" extrusionOk="0">
                      <a:moveTo>
                        <a:pt x="365" y="1"/>
                      </a:moveTo>
                      <a:cubicBezTo>
                        <a:pt x="152" y="1"/>
                        <a:pt x="0" y="214"/>
                        <a:pt x="0" y="426"/>
                      </a:cubicBezTo>
                      <a:lnTo>
                        <a:pt x="0" y="5229"/>
                      </a:lnTo>
                      <a:cubicBezTo>
                        <a:pt x="0" y="5472"/>
                        <a:pt x="152" y="5655"/>
                        <a:pt x="365" y="5655"/>
                      </a:cubicBezTo>
                      <a:lnTo>
                        <a:pt x="9696" y="5655"/>
                      </a:lnTo>
                      <a:cubicBezTo>
                        <a:pt x="9909" y="5655"/>
                        <a:pt x="10091" y="5472"/>
                        <a:pt x="10091" y="5229"/>
                      </a:cubicBezTo>
                      <a:lnTo>
                        <a:pt x="10091" y="426"/>
                      </a:lnTo>
                      <a:cubicBezTo>
                        <a:pt x="10091" y="214"/>
                        <a:pt x="9909" y="1"/>
                        <a:pt x="96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636625" y="3009474"/>
                  <a:ext cx="252279" cy="306826"/>
                </a:xfrm>
                <a:custGeom>
                  <a:avLst/>
                  <a:gdLst/>
                  <a:ahLst/>
                  <a:cxnLst/>
                  <a:rect l="l" t="t" r="r" b="b"/>
                  <a:pathLst>
                    <a:path w="4377" h="5655" extrusionOk="0">
                      <a:moveTo>
                        <a:pt x="365" y="1"/>
                      </a:moveTo>
                      <a:cubicBezTo>
                        <a:pt x="182" y="1"/>
                        <a:pt x="0" y="214"/>
                        <a:pt x="0" y="426"/>
                      </a:cubicBezTo>
                      <a:lnTo>
                        <a:pt x="0" y="5229"/>
                      </a:lnTo>
                      <a:cubicBezTo>
                        <a:pt x="0" y="5472"/>
                        <a:pt x="182" y="5655"/>
                        <a:pt x="365" y="5655"/>
                      </a:cubicBezTo>
                      <a:lnTo>
                        <a:pt x="4377" y="5655"/>
                      </a:lnTo>
                      <a:cubicBezTo>
                        <a:pt x="4164" y="5655"/>
                        <a:pt x="3982" y="5472"/>
                        <a:pt x="3982" y="5229"/>
                      </a:cubicBezTo>
                      <a:lnTo>
                        <a:pt x="3982" y="426"/>
                      </a:lnTo>
                      <a:cubicBezTo>
                        <a:pt x="3982" y="214"/>
                        <a:pt x="4164" y="1"/>
                        <a:pt x="43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995750" y="2995200"/>
                  <a:ext cx="59150" cy="325926"/>
                </a:xfrm>
                <a:custGeom>
                  <a:avLst/>
                  <a:gdLst/>
                  <a:ahLst/>
                  <a:cxnLst/>
                  <a:rect l="l" t="t" r="r" b="b"/>
                  <a:pathLst>
                    <a:path w="1064" h="5655" extrusionOk="0">
                      <a:moveTo>
                        <a:pt x="0" y="1"/>
                      </a:moveTo>
                      <a:lnTo>
                        <a:pt x="0" y="5655"/>
                      </a:lnTo>
                      <a:lnTo>
                        <a:pt x="1064" y="5655"/>
                      </a:lnTo>
                      <a:lnTo>
                        <a:pt x="10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 name="Google Shape;74;p15"/>
            <p:cNvGrpSpPr/>
            <p:nvPr/>
          </p:nvGrpSpPr>
          <p:grpSpPr>
            <a:xfrm>
              <a:off x="961575" y="3045714"/>
              <a:ext cx="1796165" cy="1619385"/>
              <a:chOff x="333385" y="2878200"/>
              <a:chExt cx="1899900" cy="1712909"/>
            </a:xfrm>
          </p:grpSpPr>
          <p:sp>
            <p:nvSpPr>
              <p:cNvPr id="75" name="Google Shape;75;p15"/>
              <p:cNvSpPr/>
              <p:nvPr/>
            </p:nvSpPr>
            <p:spPr>
              <a:xfrm>
                <a:off x="333385" y="4332809"/>
                <a:ext cx="1899900" cy="258300"/>
              </a:xfrm>
              <a:prstGeom prst="ellipse">
                <a:avLst/>
              </a:prstGeom>
              <a:solidFill>
                <a:srgbClr val="000000">
                  <a:alpha val="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15"/>
              <p:cNvGrpSpPr/>
              <p:nvPr/>
            </p:nvGrpSpPr>
            <p:grpSpPr>
              <a:xfrm>
                <a:off x="706813" y="2878200"/>
                <a:ext cx="1040658" cy="1594797"/>
                <a:chOff x="407125" y="2995200"/>
                <a:chExt cx="1040658" cy="1594797"/>
              </a:xfrm>
            </p:grpSpPr>
            <p:sp>
              <p:nvSpPr>
                <p:cNvPr id="77" name="Google Shape;77;p15"/>
                <p:cNvSpPr/>
                <p:nvPr/>
              </p:nvSpPr>
              <p:spPr>
                <a:xfrm>
                  <a:off x="407125" y="3750761"/>
                  <a:ext cx="1040658" cy="699055"/>
                </a:xfrm>
                <a:custGeom>
                  <a:avLst/>
                  <a:gdLst/>
                  <a:ahLst/>
                  <a:cxnLst/>
                  <a:rect l="l" t="t" r="r" b="b"/>
                  <a:pathLst>
                    <a:path w="18056" h="12129" extrusionOk="0">
                      <a:moveTo>
                        <a:pt x="0" y="1"/>
                      </a:moveTo>
                      <a:lnTo>
                        <a:pt x="0" y="12128"/>
                      </a:lnTo>
                      <a:lnTo>
                        <a:pt x="18055" y="12128"/>
                      </a:lnTo>
                      <a:lnTo>
                        <a:pt x="180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407125" y="3316300"/>
                  <a:ext cx="1040658" cy="434510"/>
                </a:xfrm>
                <a:custGeom>
                  <a:avLst/>
                  <a:gdLst/>
                  <a:ahLst/>
                  <a:cxnLst/>
                  <a:rect l="l" t="t" r="r" b="b"/>
                  <a:pathLst>
                    <a:path w="18056" h="7539" extrusionOk="0">
                      <a:moveTo>
                        <a:pt x="5897" y="1"/>
                      </a:moveTo>
                      <a:cubicBezTo>
                        <a:pt x="5836" y="821"/>
                        <a:pt x="5441" y="1581"/>
                        <a:pt x="4803" y="2128"/>
                      </a:cubicBezTo>
                      <a:lnTo>
                        <a:pt x="790" y="5533"/>
                      </a:lnTo>
                      <a:cubicBezTo>
                        <a:pt x="274" y="5988"/>
                        <a:pt x="0" y="6596"/>
                        <a:pt x="0" y="7265"/>
                      </a:cubicBezTo>
                      <a:lnTo>
                        <a:pt x="0" y="7539"/>
                      </a:lnTo>
                      <a:lnTo>
                        <a:pt x="18055" y="7539"/>
                      </a:lnTo>
                      <a:lnTo>
                        <a:pt x="18055" y="7265"/>
                      </a:lnTo>
                      <a:cubicBezTo>
                        <a:pt x="18055" y="6596"/>
                        <a:pt x="17751" y="5958"/>
                        <a:pt x="17265" y="5533"/>
                      </a:cubicBezTo>
                      <a:lnTo>
                        <a:pt x="13253" y="2128"/>
                      </a:lnTo>
                      <a:cubicBezTo>
                        <a:pt x="12614" y="1581"/>
                        <a:pt x="12219" y="821"/>
                        <a:pt x="12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407125" y="4449771"/>
                  <a:ext cx="1040658" cy="140226"/>
                </a:xfrm>
                <a:custGeom>
                  <a:avLst/>
                  <a:gdLst/>
                  <a:ahLst/>
                  <a:cxnLst/>
                  <a:rect l="l" t="t" r="r" b="b"/>
                  <a:pathLst>
                    <a:path w="18056" h="2433" extrusionOk="0">
                      <a:moveTo>
                        <a:pt x="0" y="0"/>
                      </a:moveTo>
                      <a:lnTo>
                        <a:pt x="0" y="183"/>
                      </a:lnTo>
                      <a:cubicBezTo>
                        <a:pt x="0" y="1429"/>
                        <a:pt x="1003" y="2432"/>
                        <a:pt x="2249" y="2432"/>
                      </a:cubicBezTo>
                      <a:lnTo>
                        <a:pt x="15776" y="2432"/>
                      </a:lnTo>
                      <a:cubicBezTo>
                        <a:pt x="17022" y="2432"/>
                        <a:pt x="18055" y="1429"/>
                        <a:pt x="18055" y="183"/>
                      </a:cubicBezTo>
                      <a:lnTo>
                        <a:pt x="18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566546" y="3961017"/>
                  <a:ext cx="720034" cy="64839"/>
                </a:xfrm>
                <a:custGeom>
                  <a:avLst/>
                  <a:gdLst/>
                  <a:ahLst/>
                  <a:cxnLst/>
                  <a:rect l="l" t="t" r="r" b="b"/>
                  <a:pathLst>
                    <a:path w="12493" h="1125" extrusionOk="0">
                      <a:moveTo>
                        <a:pt x="578" y="0"/>
                      </a:moveTo>
                      <a:cubicBezTo>
                        <a:pt x="274" y="0"/>
                        <a:pt x="0" y="243"/>
                        <a:pt x="0" y="547"/>
                      </a:cubicBezTo>
                      <a:cubicBezTo>
                        <a:pt x="0" y="851"/>
                        <a:pt x="274" y="1125"/>
                        <a:pt x="578" y="1125"/>
                      </a:cubicBezTo>
                      <a:lnTo>
                        <a:pt x="11946" y="1125"/>
                      </a:lnTo>
                      <a:cubicBezTo>
                        <a:pt x="12250" y="1125"/>
                        <a:pt x="12493" y="851"/>
                        <a:pt x="12493" y="547"/>
                      </a:cubicBezTo>
                      <a:cubicBezTo>
                        <a:pt x="12493" y="243"/>
                        <a:pt x="12250" y="0"/>
                        <a:pt x="119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566546" y="4067874"/>
                  <a:ext cx="720034" cy="64839"/>
                </a:xfrm>
                <a:custGeom>
                  <a:avLst/>
                  <a:gdLst/>
                  <a:ahLst/>
                  <a:cxnLst/>
                  <a:rect l="l" t="t" r="r" b="b"/>
                  <a:pathLst>
                    <a:path w="12493" h="1125" extrusionOk="0">
                      <a:moveTo>
                        <a:pt x="578" y="0"/>
                      </a:moveTo>
                      <a:cubicBezTo>
                        <a:pt x="274" y="0"/>
                        <a:pt x="0" y="274"/>
                        <a:pt x="0" y="578"/>
                      </a:cubicBezTo>
                      <a:cubicBezTo>
                        <a:pt x="0" y="882"/>
                        <a:pt x="274" y="1125"/>
                        <a:pt x="578" y="1125"/>
                      </a:cubicBezTo>
                      <a:lnTo>
                        <a:pt x="11946" y="1125"/>
                      </a:lnTo>
                      <a:cubicBezTo>
                        <a:pt x="12250" y="1125"/>
                        <a:pt x="12493" y="882"/>
                        <a:pt x="12493" y="578"/>
                      </a:cubicBezTo>
                      <a:cubicBezTo>
                        <a:pt x="12493" y="274"/>
                        <a:pt x="12250" y="0"/>
                        <a:pt x="119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566546" y="4176461"/>
                  <a:ext cx="443271" cy="64897"/>
                </a:xfrm>
                <a:custGeom>
                  <a:avLst/>
                  <a:gdLst/>
                  <a:ahLst/>
                  <a:cxnLst/>
                  <a:rect l="l" t="t" r="r" b="b"/>
                  <a:pathLst>
                    <a:path w="7691" h="1126" extrusionOk="0">
                      <a:moveTo>
                        <a:pt x="578" y="1"/>
                      </a:moveTo>
                      <a:cubicBezTo>
                        <a:pt x="274" y="1"/>
                        <a:pt x="0" y="244"/>
                        <a:pt x="0" y="578"/>
                      </a:cubicBezTo>
                      <a:cubicBezTo>
                        <a:pt x="0" y="882"/>
                        <a:pt x="274" y="1125"/>
                        <a:pt x="578" y="1125"/>
                      </a:cubicBezTo>
                      <a:lnTo>
                        <a:pt x="7143" y="1125"/>
                      </a:lnTo>
                      <a:cubicBezTo>
                        <a:pt x="7447" y="1125"/>
                        <a:pt x="7690" y="882"/>
                        <a:pt x="7690" y="578"/>
                      </a:cubicBezTo>
                      <a:cubicBezTo>
                        <a:pt x="7690" y="244"/>
                        <a:pt x="7447" y="1"/>
                        <a:pt x="71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995761" y="3316300"/>
                  <a:ext cx="401197" cy="1273676"/>
                </a:xfrm>
                <a:custGeom>
                  <a:avLst/>
                  <a:gdLst/>
                  <a:ahLst/>
                  <a:cxnLst/>
                  <a:rect l="l" t="t" r="r" b="b"/>
                  <a:pathLst>
                    <a:path w="6961" h="22099" extrusionOk="0">
                      <a:moveTo>
                        <a:pt x="0" y="1"/>
                      </a:moveTo>
                      <a:cubicBezTo>
                        <a:pt x="91" y="821"/>
                        <a:pt x="486" y="1581"/>
                        <a:pt x="1125" y="2128"/>
                      </a:cubicBezTo>
                      <a:lnTo>
                        <a:pt x="5137" y="5533"/>
                      </a:lnTo>
                      <a:cubicBezTo>
                        <a:pt x="5623" y="5988"/>
                        <a:pt x="5927" y="6596"/>
                        <a:pt x="5927" y="7265"/>
                      </a:cubicBezTo>
                      <a:lnTo>
                        <a:pt x="5927" y="7539"/>
                      </a:lnTo>
                      <a:lnTo>
                        <a:pt x="5927" y="19666"/>
                      </a:lnTo>
                      <a:lnTo>
                        <a:pt x="5927" y="19849"/>
                      </a:lnTo>
                      <a:cubicBezTo>
                        <a:pt x="5927" y="21095"/>
                        <a:pt x="4894" y="22098"/>
                        <a:pt x="3648" y="22098"/>
                      </a:cubicBezTo>
                      <a:lnTo>
                        <a:pt x="4681" y="22098"/>
                      </a:lnTo>
                      <a:cubicBezTo>
                        <a:pt x="5927" y="22098"/>
                        <a:pt x="6961" y="21095"/>
                        <a:pt x="6961" y="19849"/>
                      </a:cubicBezTo>
                      <a:lnTo>
                        <a:pt x="6961" y="19666"/>
                      </a:lnTo>
                      <a:lnTo>
                        <a:pt x="6961" y="7539"/>
                      </a:lnTo>
                      <a:lnTo>
                        <a:pt x="6961" y="7265"/>
                      </a:lnTo>
                      <a:cubicBezTo>
                        <a:pt x="6961" y="6596"/>
                        <a:pt x="6657" y="5958"/>
                        <a:pt x="6170" y="5533"/>
                      </a:cubicBezTo>
                      <a:lnTo>
                        <a:pt x="2158" y="2128"/>
                      </a:lnTo>
                      <a:cubicBezTo>
                        <a:pt x="1520" y="1581"/>
                        <a:pt x="1125" y="821"/>
                        <a:pt x="10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407125" y="3316300"/>
                  <a:ext cx="548397" cy="1273676"/>
                </a:xfrm>
                <a:custGeom>
                  <a:avLst/>
                  <a:gdLst/>
                  <a:ahLst/>
                  <a:cxnLst/>
                  <a:rect l="l" t="t" r="r" b="b"/>
                  <a:pathLst>
                    <a:path w="9515" h="22099" extrusionOk="0">
                      <a:moveTo>
                        <a:pt x="5897" y="1"/>
                      </a:moveTo>
                      <a:cubicBezTo>
                        <a:pt x="5806" y="821"/>
                        <a:pt x="5411" y="1581"/>
                        <a:pt x="4803" y="2128"/>
                      </a:cubicBezTo>
                      <a:lnTo>
                        <a:pt x="790" y="5533"/>
                      </a:lnTo>
                      <a:cubicBezTo>
                        <a:pt x="274" y="5988"/>
                        <a:pt x="0" y="6596"/>
                        <a:pt x="0" y="7265"/>
                      </a:cubicBezTo>
                      <a:lnTo>
                        <a:pt x="0" y="7539"/>
                      </a:lnTo>
                      <a:lnTo>
                        <a:pt x="0" y="19666"/>
                      </a:lnTo>
                      <a:lnTo>
                        <a:pt x="0" y="19849"/>
                      </a:lnTo>
                      <a:cubicBezTo>
                        <a:pt x="0" y="21095"/>
                        <a:pt x="1003" y="22098"/>
                        <a:pt x="2249" y="22098"/>
                      </a:cubicBezTo>
                      <a:lnTo>
                        <a:pt x="5867" y="22098"/>
                      </a:lnTo>
                      <a:cubicBezTo>
                        <a:pt x="4620" y="22098"/>
                        <a:pt x="3617" y="21095"/>
                        <a:pt x="3617" y="19849"/>
                      </a:cubicBezTo>
                      <a:lnTo>
                        <a:pt x="3617" y="19666"/>
                      </a:lnTo>
                      <a:lnTo>
                        <a:pt x="3617" y="7539"/>
                      </a:lnTo>
                      <a:lnTo>
                        <a:pt x="3617" y="7265"/>
                      </a:lnTo>
                      <a:cubicBezTo>
                        <a:pt x="3617" y="6596"/>
                        <a:pt x="3891" y="5988"/>
                        <a:pt x="4408" y="5533"/>
                      </a:cubicBezTo>
                      <a:lnTo>
                        <a:pt x="8420" y="2128"/>
                      </a:lnTo>
                      <a:cubicBezTo>
                        <a:pt x="9058" y="1581"/>
                        <a:pt x="9453" y="821"/>
                        <a:pt x="9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636625" y="3009475"/>
                  <a:ext cx="581652" cy="306826"/>
                </a:xfrm>
                <a:custGeom>
                  <a:avLst/>
                  <a:gdLst/>
                  <a:ahLst/>
                  <a:cxnLst/>
                  <a:rect l="l" t="t" r="r" b="b"/>
                  <a:pathLst>
                    <a:path w="10092" h="5655" extrusionOk="0">
                      <a:moveTo>
                        <a:pt x="365" y="1"/>
                      </a:moveTo>
                      <a:cubicBezTo>
                        <a:pt x="152" y="1"/>
                        <a:pt x="0" y="214"/>
                        <a:pt x="0" y="426"/>
                      </a:cubicBezTo>
                      <a:lnTo>
                        <a:pt x="0" y="5229"/>
                      </a:lnTo>
                      <a:cubicBezTo>
                        <a:pt x="0" y="5472"/>
                        <a:pt x="152" y="5655"/>
                        <a:pt x="365" y="5655"/>
                      </a:cubicBezTo>
                      <a:lnTo>
                        <a:pt x="9696" y="5655"/>
                      </a:lnTo>
                      <a:cubicBezTo>
                        <a:pt x="9909" y="5655"/>
                        <a:pt x="10091" y="5472"/>
                        <a:pt x="10091" y="5229"/>
                      </a:cubicBezTo>
                      <a:lnTo>
                        <a:pt x="10091" y="426"/>
                      </a:lnTo>
                      <a:cubicBezTo>
                        <a:pt x="10091" y="214"/>
                        <a:pt x="9909" y="1"/>
                        <a:pt x="96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636625" y="3009474"/>
                  <a:ext cx="252279" cy="306826"/>
                </a:xfrm>
                <a:custGeom>
                  <a:avLst/>
                  <a:gdLst/>
                  <a:ahLst/>
                  <a:cxnLst/>
                  <a:rect l="l" t="t" r="r" b="b"/>
                  <a:pathLst>
                    <a:path w="4377" h="5655" extrusionOk="0">
                      <a:moveTo>
                        <a:pt x="365" y="1"/>
                      </a:moveTo>
                      <a:cubicBezTo>
                        <a:pt x="182" y="1"/>
                        <a:pt x="0" y="214"/>
                        <a:pt x="0" y="426"/>
                      </a:cubicBezTo>
                      <a:lnTo>
                        <a:pt x="0" y="5229"/>
                      </a:lnTo>
                      <a:cubicBezTo>
                        <a:pt x="0" y="5472"/>
                        <a:pt x="182" y="5655"/>
                        <a:pt x="365" y="5655"/>
                      </a:cubicBezTo>
                      <a:lnTo>
                        <a:pt x="4377" y="5655"/>
                      </a:lnTo>
                      <a:cubicBezTo>
                        <a:pt x="4164" y="5655"/>
                        <a:pt x="3982" y="5472"/>
                        <a:pt x="3982" y="5229"/>
                      </a:cubicBezTo>
                      <a:lnTo>
                        <a:pt x="3982" y="426"/>
                      </a:lnTo>
                      <a:cubicBezTo>
                        <a:pt x="3982" y="214"/>
                        <a:pt x="4164" y="1"/>
                        <a:pt x="43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995750" y="2995200"/>
                  <a:ext cx="59150" cy="325926"/>
                </a:xfrm>
                <a:custGeom>
                  <a:avLst/>
                  <a:gdLst/>
                  <a:ahLst/>
                  <a:cxnLst/>
                  <a:rect l="l" t="t" r="r" b="b"/>
                  <a:pathLst>
                    <a:path w="1064" h="5655" extrusionOk="0">
                      <a:moveTo>
                        <a:pt x="0" y="1"/>
                      </a:moveTo>
                      <a:lnTo>
                        <a:pt x="0" y="5655"/>
                      </a:lnTo>
                      <a:lnTo>
                        <a:pt x="1064" y="5655"/>
                      </a:lnTo>
                      <a:lnTo>
                        <a:pt x="10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 name="Google Shape;88;p15"/>
          <p:cNvGrpSpPr/>
          <p:nvPr/>
        </p:nvGrpSpPr>
        <p:grpSpPr>
          <a:xfrm>
            <a:off x="6586800" y="3124205"/>
            <a:ext cx="1957050" cy="1569468"/>
            <a:chOff x="6586800" y="3124205"/>
            <a:chExt cx="1957050" cy="1569468"/>
          </a:xfrm>
        </p:grpSpPr>
        <p:sp>
          <p:nvSpPr>
            <p:cNvPr id="89" name="Google Shape;89;p15"/>
            <p:cNvSpPr/>
            <p:nvPr/>
          </p:nvSpPr>
          <p:spPr>
            <a:xfrm flipH="1">
              <a:off x="7162650" y="4259798"/>
              <a:ext cx="1381200" cy="183900"/>
            </a:xfrm>
            <a:prstGeom prst="ellipse">
              <a:avLst/>
            </a:prstGeom>
            <a:solidFill>
              <a:srgbClr val="000000">
                <a:alpha val="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flipH="1">
              <a:off x="6586800" y="4440773"/>
              <a:ext cx="1899900" cy="252900"/>
            </a:xfrm>
            <a:prstGeom prst="ellipse">
              <a:avLst/>
            </a:prstGeom>
            <a:solidFill>
              <a:srgbClr val="000000">
                <a:alpha val="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 name="Google Shape;91;p15"/>
            <p:cNvGrpSpPr/>
            <p:nvPr/>
          </p:nvGrpSpPr>
          <p:grpSpPr>
            <a:xfrm flipH="1">
              <a:off x="7848793" y="3305214"/>
              <a:ext cx="571403" cy="1041340"/>
              <a:chOff x="1000125" y="1702606"/>
              <a:chExt cx="1089839" cy="1488267"/>
            </a:xfrm>
          </p:grpSpPr>
          <p:sp>
            <p:nvSpPr>
              <p:cNvPr id="92" name="Google Shape;92;p15"/>
              <p:cNvSpPr/>
              <p:nvPr/>
            </p:nvSpPr>
            <p:spPr>
              <a:xfrm>
                <a:off x="1047625" y="3009900"/>
                <a:ext cx="1009686" cy="180973"/>
              </a:xfrm>
              <a:custGeom>
                <a:avLst/>
                <a:gdLst/>
                <a:ahLst/>
                <a:cxnLst/>
                <a:rect l="l" t="t" r="r" b="b"/>
                <a:pathLst>
                  <a:path w="15959" h="2646" extrusionOk="0">
                    <a:moveTo>
                      <a:pt x="0" y="1"/>
                    </a:moveTo>
                    <a:lnTo>
                      <a:pt x="0" y="183"/>
                    </a:lnTo>
                    <a:cubicBezTo>
                      <a:pt x="0" y="1551"/>
                      <a:pt x="851" y="2645"/>
                      <a:pt x="1946" y="2645"/>
                    </a:cubicBezTo>
                    <a:lnTo>
                      <a:pt x="14013" y="2645"/>
                    </a:lnTo>
                    <a:cubicBezTo>
                      <a:pt x="15077" y="2645"/>
                      <a:pt x="15958" y="1551"/>
                      <a:pt x="15958" y="183"/>
                    </a:cubicBezTo>
                    <a:lnTo>
                      <a:pt x="159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1047625" y="1983575"/>
                <a:ext cx="1009686" cy="272695"/>
              </a:xfrm>
              <a:custGeom>
                <a:avLst/>
                <a:gdLst/>
                <a:ahLst/>
                <a:cxnLst/>
                <a:rect l="l" t="t" r="r" b="b"/>
                <a:pathLst>
                  <a:path w="15959" h="4105" extrusionOk="0">
                    <a:moveTo>
                      <a:pt x="0" y="1"/>
                    </a:moveTo>
                    <a:lnTo>
                      <a:pt x="0" y="4104"/>
                    </a:lnTo>
                    <a:lnTo>
                      <a:pt x="15958" y="4104"/>
                    </a:lnTo>
                    <a:lnTo>
                      <a:pt x="159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1013025" y="1713875"/>
                <a:ext cx="1076939" cy="282754"/>
              </a:xfrm>
              <a:custGeom>
                <a:avLst/>
                <a:gdLst/>
                <a:ahLst/>
                <a:cxnLst/>
                <a:rect l="l" t="t" r="r" b="b"/>
                <a:pathLst>
                  <a:path w="17022" h="4469" extrusionOk="0">
                    <a:moveTo>
                      <a:pt x="426" y="1"/>
                    </a:moveTo>
                    <a:cubicBezTo>
                      <a:pt x="183" y="1"/>
                      <a:pt x="0" y="183"/>
                      <a:pt x="0" y="426"/>
                    </a:cubicBezTo>
                    <a:lnTo>
                      <a:pt x="0" y="4043"/>
                    </a:lnTo>
                    <a:cubicBezTo>
                      <a:pt x="0" y="4256"/>
                      <a:pt x="183" y="4469"/>
                      <a:pt x="426" y="4469"/>
                    </a:cubicBezTo>
                    <a:lnTo>
                      <a:pt x="16627" y="4469"/>
                    </a:lnTo>
                    <a:cubicBezTo>
                      <a:pt x="16839" y="4469"/>
                      <a:pt x="17022" y="4256"/>
                      <a:pt x="17022" y="4043"/>
                    </a:cubicBezTo>
                    <a:lnTo>
                      <a:pt x="17022" y="426"/>
                    </a:lnTo>
                    <a:cubicBezTo>
                      <a:pt x="17022" y="183"/>
                      <a:pt x="16839" y="1"/>
                      <a:pt x="166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1000125" y="1713875"/>
                <a:ext cx="349471" cy="282754"/>
              </a:xfrm>
              <a:custGeom>
                <a:avLst/>
                <a:gdLst/>
                <a:ahLst/>
                <a:cxnLst/>
                <a:rect l="l" t="t" r="r" b="b"/>
                <a:pathLst>
                  <a:path w="5320" h="4469" extrusionOk="0">
                    <a:moveTo>
                      <a:pt x="426" y="1"/>
                    </a:moveTo>
                    <a:cubicBezTo>
                      <a:pt x="183" y="1"/>
                      <a:pt x="0" y="183"/>
                      <a:pt x="0" y="426"/>
                    </a:cubicBezTo>
                    <a:lnTo>
                      <a:pt x="0" y="4043"/>
                    </a:lnTo>
                    <a:cubicBezTo>
                      <a:pt x="0" y="4256"/>
                      <a:pt x="183" y="4469"/>
                      <a:pt x="426" y="4469"/>
                    </a:cubicBezTo>
                    <a:lnTo>
                      <a:pt x="5319" y="4469"/>
                    </a:lnTo>
                    <a:cubicBezTo>
                      <a:pt x="5107" y="4469"/>
                      <a:pt x="4924" y="4256"/>
                      <a:pt x="4924" y="4043"/>
                    </a:cubicBezTo>
                    <a:lnTo>
                      <a:pt x="4924" y="426"/>
                    </a:lnTo>
                    <a:cubicBezTo>
                      <a:pt x="4924" y="183"/>
                      <a:pt x="5107" y="1"/>
                      <a:pt x="53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1047633" y="1996558"/>
                <a:ext cx="426992" cy="1194301"/>
              </a:xfrm>
              <a:custGeom>
                <a:avLst/>
                <a:gdLst/>
                <a:ahLst/>
                <a:cxnLst/>
                <a:rect l="l" t="t" r="r" b="b"/>
                <a:pathLst>
                  <a:path w="6749" h="18877" extrusionOk="0">
                    <a:moveTo>
                      <a:pt x="0" y="1"/>
                    </a:moveTo>
                    <a:lnTo>
                      <a:pt x="0" y="4104"/>
                    </a:lnTo>
                    <a:lnTo>
                      <a:pt x="0" y="16232"/>
                    </a:lnTo>
                    <a:lnTo>
                      <a:pt x="0" y="16414"/>
                    </a:lnTo>
                    <a:cubicBezTo>
                      <a:pt x="0" y="17782"/>
                      <a:pt x="882" y="18876"/>
                      <a:pt x="1946" y="18876"/>
                    </a:cubicBezTo>
                    <a:lnTo>
                      <a:pt x="6748" y="18876"/>
                    </a:lnTo>
                    <a:cubicBezTo>
                      <a:pt x="5654" y="18876"/>
                      <a:pt x="4803" y="17782"/>
                      <a:pt x="4803" y="16414"/>
                    </a:cubicBezTo>
                    <a:lnTo>
                      <a:pt x="4803" y="16232"/>
                    </a:lnTo>
                    <a:lnTo>
                      <a:pt x="4803" y="4104"/>
                    </a:lnTo>
                    <a:lnTo>
                      <a:pt x="48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1349596" y="2256210"/>
                <a:ext cx="707702" cy="767308"/>
              </a:xfrm>
              <a:custGeom>
                <a:avLst/>
                <a:gdLst/>
                <a:ahLst/>
                <a:cxnLst/>
                <a:rect l="l" t="t" r="r" b="b"/>
                <a:pathLst>
                  <a:path w="15959" h="12128" extrusionOk="0">
                    <a:moveTo>
                      <a:pt x="0" y="0"/>
                    </a:moveTo>
                    <a:lnTo>
                      <a:pt x="0" y="12128"/>
                    </a:lnTo>
                    <a:lnTo>
                      <a:pt x="15958" y="12128"/>
                    </a:lnTo>
                    <a:lnTo>
                      <a:pt x="159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1897344" y="1702606"/>
                <a:ext cx="78898" cy="294038"/>
              </a:xfrm>
              <a:custGeom>
                <a:avLst/>
                <a:gdLst/>
                <a:ahLst/>
                <a:cxnLst/>
                <a:rect l="l" t="t" r="r" b="b"/>
                <a:pathLst>
                  <a:path w="1247" h="4469" extrusionOk="0">
                    <a:moveTo>
                      <a:pt x="1" y="1"/>
                    </a:moveTo>
                    <a:lnTo>
                      <a:pt x="1" y="4469"/>
                    </a:lnTo>
                    <a:lnTo>
                      <a:pt x="1247" y="4469"/>
                    </a:lnTo>
                    <a:lnTo>
                      <a:pt x="12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15"/>
            <p:cNvGrpSpPr/>
            <p:nvPr/>
          </p:nvGrpSpPr>
          <p:grpSpPr>
            <a:xfrm flipH="1">
              <a:off x="6808958" y="3124205"/>
              <a:ext cx="1039707" cy="1409056"/>
              <a:chOff x="1000125" y="1713875"/>
              <a:chExt cx="1089839" cy="1476998"/>
            </a:xfrm>
          </p:grpSpPr>
          <p:sp>
            <p:nvSpPr>
              <p:cNvPr id="100" name="Google Shape;100;p15"/>
              <p:cNvSpPr/>
              <p:nvPr/>
            </p:nvSpPr>
            <p:spPr>
              <a:xfrm>
                <a:off x="1047625" y="3009900"/>
                <a:ext cx="1009686" cy="180973"/>
              </a:xfrm>
              <a:custGeom>
                <a:avLst/>
                <a:gdLst/>
                <a:ahLst/>
                <a:cxnLst/>
                <a:rect l="l" t="t" r="r" b="b"/>
                <a:pathLst>
                  <a:path w="15959" h="2646" extrusionOk="0">
                    <a:moveTo>
                      <a:pt x="0" y="1"/>
                    </a:moveTo>
                    <a:lnTo>
                      <a:pt x="0" y="183"/>
                    </a:lnTo>
                    <a:cubicBezTo>
                      <a:pt x="0" y="1551"/>
                      <a:pt x="851" y="2645"/>
                      <a:pt x="1946" y="2645"/>
                    </a:cubicBezTo>
                    <a:lnTo>
                      <a:pt x="14013" y="2645"/>
                    </a:lnTo>
                    <a:cubicBezTo>
                      <a:pt x="15077" y="2645"/>
                      <a:pt x="15958" y="1551"/>
                      <a:pt x="15958" y="183"/>
                    </a:cubicBezTo>
                    <a:lnTo>
                      <a:pt x="159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1047625" y="1973525"/>
                <a:ext cx="1009686" cy="282752"/>
              </a:xfrm>
              <a:custGeom>
                <a:avLst/>
                <a:gdLst/>
                <a:ahLst/>
                <a:cxnLst/>
                <a:rect l="l" t="t" r="r" b="b"/>
                <a:pathLst>
                  <a:path w="15959" h="4105" extrusionOk="0">
                    <a:moveTo>
                      <a:pt x="0" y="1"/>
                    </a:moveTo>
                    <a:lnTo>
                      <a:pt x="0" y="4104"/>
                    </a:lnTo>
                    <a:lnTo>
                      <a:pt x="15958" y="4104"/>
                    </a:lnTo>
                    <a:lnTo>
                      <a:pt x="159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1013025" y="1713875"/>
                <a:ext cx="1076939" cy="282742"/>
              </a:xfrm>
              <a:custGeom>
                <a:avLst/>
                <a:gdLst/>
                <a:ahLst/>
                <a:cxnLst/>
                <a:rect l="l" t="t" r="r" b="b"/>
                <a:pathLst>
                  <a:path w="17022" h="4469" extrusionOk="0">
                    <a:moveTo>
                      <a:pt x="426" y="1"/>
                    </a:moveTo>
                    <a:cubicBezTo>
                      <a:pt x="183" y="1"/>
                      <a:pt x="0" y="183"/>
                      <a:pt x="0" y="426"/>
                    </a:cubicBezTo>
                    <a:lnTo>
                      <a:pt x="0" y="4043"/>
                    </a:lnTo>
                    <a:cubicBezTo>
                      <a:pt x="0" y="4256"/>
                      <a:pt x="183" y="4469"/>
                      <a:pt x="426" y="4469"/>
                    </a:cubicBezTo>
                    <a:lnTo>
                      <a:pt x="16627" y="4469"/>
                    </a:lnTo>
                    <a:cubicBezTo>
                      <a:pt x="16839" y="4469"/>
                      <a:pt x="17022" y="4256"/>
                      <a:pt x="17022" y="4043"/>
                    </a:cubicBezTo>
                    <a:lnTo>
                      <a:pt x="17022" y="426"/>
                    </a:lnTo>
                    <a:cubicBezTo>
                      <a:pt x="17022" y="183"/>
                      <a:pt x="16839" y="1"/>
                      <a:pt x="16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1000125" y="1713875"/>
                <a:ext cx="349471" cy="282754"/>
              </a:xfrm>
              <a:custGeom>
                <a:avLst/>
                <a:gdLst/>
                <a:ahLst/>
                <a:cxnLst/>
                <a:rect l="l" t="t" r="r" b="b"/>
                <a:pathLst>
                  <a:path w="5320" h="4469" extrusionOk="0">
                    <a:moveTo>
                      <a:pt x="426" y="1"/>
                    </a:moveTo>
                    <a:cubicBezTo>
                      <a:pt x="183" y="1"/>
                      <a:pt x="0" y="183"/>
                      <a:pt x="0" y="426"/>
                    </a:cubicBezTo>
                    <a:lnTo>
                      <a:pt x="0" y="4043"/>
                    </a:lnTo>
                    <a:cubicBezTo>
                      <a:pt x="0" y="4256"/>
                      <a:pt x="183" y="4469"/>
                      <a:pt x="426" y="4469"/>
                    </a:cubicBezTo>
                    <a:lnTo>
                      <a:pt x="5319" y="4469"/>
                    </a:lnTo>
                    <a:cubicBezTo>
                      <a:pt x="5107" y="4469"/>
                      <a:pt x="4924" y="4256"/>
                      <a:pt x="4924" y="4043"/>
                    </a:cubicBezTo>
                    <a:lnTo>
                      <a:pt x="4924" y="426"/>
                    </a:lnTo>
                    <a:cubicBezTo>
                      <a:pt x="4924" y="183"/>
                      <a:pt x="5107" y="1"/>
                      <a:pt x="5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1047633" y="1996558"/>
                <a:ext cx="426992" cy="1194301"/>
              </a:xfrm>
              <a:custGeom>
                <a:avLst/>
                <a:gdLst/>
                <a:ahLst/>
                <a:cxnLst/>
                <a:rect l="l" t="t" r="r" b="b"/>
                <a:pathLst>
                  <a:path w="6749" h="18877" extrusionOk="0">
                    <a:moveTo>
                      <a:pt x="0" y="1"/>
                    </a:moveTo>
                    <a:lnTo>
                      <a:pt x="0" y="4104"/>
                    </a:lnTo>
                    <a:lnTo>
                      <a:pt x="0" y="16232"/>
                    </a:lnTo>
                    <a:lnTo>
                      <a:pt x="0" y="16414"/>
                    </a:lnTo>
                    <a:cubicBezTo>
                      <a:pt x="0" y="17782"/>
                      <a:pt x="882" y="18876"/>
                      <a:pt x="1946" y="18876"/>
                    </a:cubicBezTo>
                    <a:lnTo>
                      <a:pt x="6748" y="18876"/>
                    </a:lnTo>
                    <a:cubicBezTo>
                      <a:pt x="5654" y="18876"/>
                      <a:pt x="4803" y="17782"/>
                      <a:pt x="4803" y="16414"/>
                    </a:cubicBezTo>
                    <a:lnTo>
                      <a:pt x="4803" y="16232"/>
                    </a:lnTo>
                    <a:lnTo>
                      <a:pt x="4803" y="4104"/>
                    </a:lnTo>
                    <a:lnTo>
                      <a:pt x="48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1349587" y="2256202"/>
                <a:ext cx="707742" cy="767308"/>
              </a:xfrm>
              <a:custGeom>
                <a:avLst/>
                <a:gdLst/>
                <a:ahLst/>
                <a:cxnLst/>
                <a:rect l="l" t="t" r="r" b="b"/>
                <a:pathLst>
                  <a:path w="15959" h="12128" extrusionOk="0">
                    <a:moveTo>
                      <a:pt x="0" y="0"/>
                    </a:moveTo>
                    <a:lnTo>
                      <a:pt x="0" y="12128"/>
                    </a:lnTo>
                    <a:lnTo>
                      <a:pt x="15958" y="12128"/>
                    </a:lnTo>
                    <a:lnTo>
                      <a:pt x="159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1897337" y="1713902"/>
                <a:ext cx="78926" cy="282742"/>
              </a:xfrm>
              <a:custGeom>
                <a:avLst/>
                <a:gdLst/>
                <a:ahLst/>
                <a:cxnLst/>
                <a:rect l="l" t="t" r="r" b="b"/>
                <a:pathLst>
                  <a:path w="1247" h="4469" extrusionOk="0">
                    <a:moveTo>
                      <a:pt x="1" y="1"/>
                    </a:moveTo>
                    <a:lnTo>
                      <a:pt x="1" y="4469"/>
                    </a:lnTo>
                    <a:lnTo>
                      <a:pt x="1247" y="4469"/>
                    </a:lnTo>
                    <a:lnTo>
                      <a:pt x="12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 name="Google Shape;107;p15"/>
          <p:cNvGrpSpPr/>
          <p:nvPr/>
        </p:nvGrpSpPr>
        <p:grpSpPr>
          <a:xfrm>
            <a:off x="975050" y="-87050"/>
            <a:ext cx="7349725" cy="2303735"/>
            <a:chOff x="975050" y="-87050"/>
            <a:chExt cx="7349725" cy="2303735"/>
          </a:xfrm>
        </p:grpSpPr>
        <p:sp>
          <p:nvSpPr>
            <p:cNvPr id="108" name="Google Shape;108;p15"/>
            <p:cNvSpPr/>
            <p:nvPr/>
          </p:nvSpPr>
          <p:spPr>
            <a:xfrm>
              <a:off x="1399772" y="-87050"/>
              <a:ext cx="295583" cy="291449"/>
            </a:xfrm>
            <a:custGeom>
              <a:avLst/>
              <a:gdLst/>
              <a:ahLst/>
              <a:cxnLst/>
              <a:rect l="l" t="t" r="r" b="b"/>
              <a:pathLst>
                <a:path w="5077" h="5006" extrusionOk="0">
                  <a:moveTo>
                    <a:pt x="2115" y="0"/>
                  </a:moveTo>
                  <a:cubicBezTo>
                    <a:pt x="1753" y="0"/>
                    <a:pt x="1387" y="106"/>
                    <a:pt x="1064" y="325"/>
                  </a:cubicBezTo>
                  <a:cubicBezTo>
                    <a:pt x="213" y="872"/>
                    <a:pt x="0" y="2027"/>
                    <a:pt x="578" y="2878"/>
                  </a:cubicBezTo>
                  <a:lnTo>
                    <a:pt x="2006" y="5005"/>
                  </a:lnTo>
                  <a:lnTo>
                    <a:pt x="5076" y="2939"/>
                  </a:lnTo>
                  <a:lnTo>
                    <a:pt x="3648" y="811"/>
                  </a:lnTo>
                  <a:cubicBezTo>
                    <a:pt x="3289" y="283"/>
                    <a:pt x="2708" y="0"/>
                    <a:pt x="2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1516564" y="84002"/>
              <a:ext cx="295583" cy="291449"/>
            </a:xfrm>
            <a:custGeom>
              <a:avLst/>
              <a:gdLst/>
              <a:ahLst/>
              <a:cxnLst/>
              <a:rect l="l" t="t" r="r" b="b"/>
              <a:pathLst>
                <a:path w="5077" h="5006" extrusionOk="0">
                  <a:moveTo>
                    <a:pt x="3070" y="1"/>
                  </a:moveTo>
                  <a:lnTo>
                    <a:pt x="0" y="2067"/>
                  </a:lnTo>
                  <a:lnTo>
                    <a:pt x="1429" y="4195"/>
                  </a:lnTo>
                  <a:cubicBezTo>
                    <a:pt x="1787" y="4724"/>
                    <a:pt x="2368" y="5006"/>
                    <a:pt x="2961" y="5006"/>
                  </a:cubicBezTo>
                  <a:cubicBezTo>
                    <a:pt x="3323" y="5006"/>
                    <a:pt x="3690" y="4901"/>
                    <a:pt x="4012" y="4682"/>
                  </a:cubicBezTo>
                  <a:cubicBezTo>
                    <a:pt x="4864" y="4134"/>
                    <a:pt x="5076" y="2979"/>
                    <a:pt x="4499" y="2128"/>
                  </a:cubicBezTo>
                  <a:lnTo>
                    <a:pt x="30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1399772" y="-82334"/>
              <a:ext cx="373423" cy="458250"/>
            </a:xfrm>
            <a:custGeom>
              <a:avLst/>
              <a:gdLst/>
              <a:ahLst/>
              <a:cxnLst/>
              <a:rect l="l" t="t" r="r" b="b"/>
              <a:pathLst>
                <a:path w="6414" h="7871" extrusionOk="0">
                  <a:moveTo>
                    <a:pt x="1550" y="0"/>
                  </a:moveTo>
                  <a:cubicBezTo>
                    <a:pt x="1368" y="61"/>
                    <a:pt x="1216" y="122"/>
                    <a:pt x="1064" y="244"/>
                  </a:cubicBezTo>
                  <a:cubicBezTo>
                    <a:pt x="213" y="791"/>
                    <a:pt x="0" y="1946"/>
                    <a:pt x="578" y="2797"/>
                  </a:cubicBezTo>
                  <a:lnTo>
                    <a:pt x="2006" y="4924"/>
                  </a:lnTo>
                  <a:lnTo>
                    <a:pt x="3435" y="7052"/>
                  </a:lnTo>
                  <a:cubicBezTo>
                    <a:pt x="3798" y="7587"/>
                    <a:pt x="4390" y="7870"/>
                    <a:pt x="4991" y="7870"/>
                  </a:cubicBezTo>
                  <a:cubicBezTo>
                    <a:pt x="5345" y="7870"/>
                    <a:pt x="5703" y="7772"/>
                    <a:pt x="6018" y="7569"/>
                  </a:cubicBezTo>
                  <a:cubicBezTo>
                    <a:pt x="6170" y="7447"/>
                    <a:pt x="6292" y="7326"/>
                    <a:pt x="6414" y="7204"/>
                  </a:cubicBezTo>
                  <a:lnTo>
                    <a:pt x="6414" y="7204"/>
                  </a:lnTo>
                  <a:cubicBezTo>
                    <a:pt x="6224" y="7263"/>
                    <a:pt x="6030" y="7291"/>
                    <a:pt x="5839" y="7291"/>
                  </a:cubicBezTo>
                  <a:cubicBezTo>
                    <a:pt x="5235" y="7291"/>
                    <a:pt x="4655" y="7006"/>
                    <a:pt x="4286" y="6475"/>
                  </a:cubicBezTo>
                  <a:lnTo>
                    <a:pt x="2857" y="4347"/>
                  </a:lnTo>
                  <a:lnTo>
                    <a:pt x="1429" y="2219"/>
                  </a:lnTo>
                  <a:cubicBezTo>
                    <a:pt x="942" y="1520"/>
                    <a:pt x="1034" y="608"/>
                    <a:pt x="1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1550157" y="-44491"/>
              <a:ext cx="208893" cy="293196"/>
            </a:xfrm>
            <a:custGeom>
              <a:avLst/>
              <a:gdLst/>
              <a:ahLst/>
              <a:cxnLst/>
              <a:rect l="l" t="t" r="r" b="b"/>
              <a:pathLst>
                <a:path w="3588" h="5036" extrusionOk="0">
                  <a:moveTo>
                    <a:pt x="208" y="1"/>
                  </a:moveTo>
                  <a:cubicBezTo>
                    <a:pt x="175" y="1"/>
                    <a:pt x="145" y="8"/>
                    <a:pt x="122" y="19"/>
                  </a:cubicBezTo>
                  <a:cubicBezTo>
                    <a:pt x="31" y="80"/>
                    <a:pt x="1" y="201"/>
                    <a:pt x="62" y="293"/>
                  </a:cubicBezTo>
                  <a:lnTo>
                    <a:pt x="3192" y="4943"/>
                  </a:lnTo>
                  <a:cubicBezTo>
                    <a:pt x="3232" y="5002"/>
                    <a:pt x="3296" y="5036"/>
                    <a:pt x="3362" y="5036"/>
                  </a:cubicBezTo>
                  <a:cubicBezTo>
                    <a:pt x="3397" y="5036"/>
                    <a:pt x="3434" y="5026"/>
                    <a:pt x="3466" y="5004"/>
                  </a:cubicBezTo>
                  <a:cubicBezTo>
                    <a:pt x="3557" y="4943"/>
                    <a:pt x="3587" y="4822"/>
                    <a:pt x="3527" y="4761"/>
                  </a:cubicBezTo>
                  <a:lnTo>
                    <a:pt x="365" y="80"/>
                  </a:lnTo>
                  <a:cubicBezTo>
                    <a:pt x="327" y="22"/>
                    <a:pt x="264"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3121659" y="318165"/>
              <a:ext cx="277884" cy="286151"/>
            </a:xfrm>
            <a:custGeom>
              <a:avLst/>
              <a:gdLst/>
              <a:ahLst/>
              <a:cxnLst/>
              <a:rect l="l" t="t" r="r" b="b"/>
              <a:pathLst>
                <a:path w="4773" h="4915" extrusionOk="0">
                  <a:moveTo>
                    <a:pt x="2641" y="0"/>
                  </a:moveTo>
                  <a:cubicBezTo>
                    <a:pt x="1920" y="0"/>
                    <a:pt x="1241" y="434"/>
                    <a:pt x="942" y="1146"/>
                  </a:cubicBezTo>
                  <a:lnTo>
                    <a:pt x="0" y="3547"/>
                  </a:lnTo>
                  <a:lnTo>
                    <a:pt x="3435" y="4915"/>
                  </a:lnTo>
                  <a:lnTo>
                    <a:pt x="4377" y="2544"/>
                  </a:lnTo>
                  <a:cubicBezTo>
                    <a:pt x="4772" y="1602"/>
                    <a:pt x="4286" y="508"/>
                    <a:pt x="3344" y="143"/>
                  </a:cubicBezTo>
                  <a:cubicBezTo>
                    <a:pt x="3113" y="46"/>
                    <a:pt x="2875" y="0"/>
                    <a:pt x="2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3042013" y="524674"/>
              <a:ext cx="277884" cy="286151"/>
            </a:xfrm>
            <a:custGeom>
              <a:avLst/>
              <a:gdLst/>
              <a:ahLst/>
              <a:cxnLst/>
              <a:rect l="l" t="t" r="r" b="b"/>
              <a:pathLst>
                <a:path w="4773" h="4915" extrusionOk="0">
                  <a:moveTo>
                    <a:pt x="1338" y="0"/>
                  </a:moveTo>
                  <a:lnTo>
                    <a:pt x="395" y="2371"/>
                  </a:lnTo>
                  <a:cubicBezTo>
                    <a:pt x="0" y="3313"/>
                    <a:pt x="487" y="4407"/>
                    <a:pt x="1429" y="4772"/>
                  </a:cubicBezTo>
                  <a:cubicBezTo>
                    <a:pt x="1659" y="4869"/>
                    <a:pt x="1896" y="4914"/>
                    <a:pt x="2128" y="4914"/>
                  </a:cubicBezTo>
                  <a:cubicBezTo>
                    <a:pt x="2850" y="4914"/>
                    <a:pt x="3531" y="4474"/>
                    <a:pt x="3830" y="3739"/>
                  </a:cubicBezTo>
                  <a:lnTo>
                    <a:pt x="4772" y="1368"/>
                  </a:lnTo>
                  <a:lnTo>
                    <a:pt x="13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3042013" y="318165"/>
              <a:ext cx="300881" cy="491435"/>
            </a:xfrm>
            <a:custGeom>
              <a:avLst/>
              <a:gdLst/>
              <a:ahLst/>
              <a:cxnLst/>
              <a:rect l="l" t="t" r="r" b="b"/>
              <a:pathLst>
                <a:path w="5168" h="8441" extrusionOk="0">
                  <a:moveTo>
                    <a:pt x="4005" y="0"/>
                  </a:moveTo>
                  <a:cubicBezTo>
                    <a:pt x="3277" y="0"/>
                    <a:pt x="2586" y="434"/>
                    <a:pt x="2310" y="1146"/>
                  </a:cubicBezTo>
                  <a:lnTo>
                    <a:pt x="1338" y="3547"/>
                  </a:lnTo>
                  <a:lnTo>
                    <a:pt x="395" y="5918"/>
                  </a:lnTo>
                  <a:cubicBezTo>
                    <a:pt x="0" y="6860"/>
                    <a:pt x="456" y="7954"/>
                    <a:pt x="1429" y="8319"/>
                  </a:cubicBezTo>
                  <a:cubicBezTo>
                    <a:pt x="1581" y="8380"/>
                    <a:pt x="1763" y="8441"/>
                    <a:pt x="1915" y="8441"/>
                  </a:cubicBezTo>
                  <a:cubicBezTo>
                    <a:pt x="1307" y="7954"/>
                    <a:pt x="1034" y="7073"/>
                    <a:pt x="1338" y="6313"/>
                  </a:cubicBezTo>
                  <a:lnTo>
                    <a:pt x="2310" y="3912"/>
                  </a:lnTo>
                  <a:lnTo>
                    <a:pt x="3253" y="1541"/>
                  </a:lnTo>
                  <a:cubicBezTo>
                    <a:pt x="3566" y="800"/>
                    <a:pt x="4280" y="380"/>
                    <a:pt x="5018" y="380"/>
                  </a:cubicBezTo>
                  <a:cubicBezTo>
                    <a:pt x="5068" y="380"/>
                    <a:pt x="5118" y="382"/>
                    <a:pt x="5168" y="386"/>
                  </a:cubicBezTo>
                  <a:cubicBezTo>
                    <a:pt x="5046" y="295"/>
                    <a:pt x="4894" y="204"/>
                    <a:pt x="4712" y="143"/>
                  </a:cubicBezTo>
                  <a:cubicBezTo>
                    <a:pt x="4481" y="46"/>
                    <a:pt x="4241" y="0"/>
                    <a:pt x="4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3208351" y="418013"/>
              <a:ext cx="146947" cy="325799"/>
            </a:xfrm>
            <a:custGeom>
              <a:avLst/>
              <a:gdLst/>
              <a:ahLst/>
              <a:cxnLst/>
              <a:rect l="l" t="t" r="r" b="b"/>
              <a:pathLst>
                <a:path w="2524" h="5596" extrusionOk="0">
                  <a:moveTo>
                    <a:pt x="2351" y="0"/>
                  </a:moveTo>
                  <a:cubicBezTo>
                    <a:pt x="2270" y="0"/>
                    <a:pt x="2184" y="55"/>
                    <a:pt x="2159" y="130"/>
                  </a:cubicBezTo>
                  <a:lnTo>
                    <a:pt x="61" y="5358"/>
                  </a:lnTo>
                  <a:cubicBezTo>
                    <a:pt x="1" y="5449"/>
                    <a:pt x="61" y="5540"/>
                    <a:pt x="152" y="5571"/>
                  </a:cubicBezTo>
                  <a:cubicBezTo>
                    <a:pt x="178" y="5588"/>
                    <a:pt x="206" y="5595"/>
                    <a:pt x="233" y="5595"/>
                  </a:cubicBezTo>
                  <a:cubicBezTo>
                    <a:pt x="304" y="5595"/>
                    <a:pt x="374" y="5545"/>
                    <a:pt x="396" y="5480"/>
                  </a:cubicBezTo>
                  <a:lnTo>
                    <a:pt x="2493" y="252"/>
                  </a:lnTo>
                  <a:cubicBezTo>
                    <a:pt x="2523" y="160"/>
                    <a:pt x="2493" y="69"/>
                    <a:pt x="2402" y="8"/>
                  </a:cubicBezTo>
                  <a:cubicBezTo>
                    <a:pt x="2386" y="3"/>
                    <a:pt x="2369" y="0"/>
                    <a:pt x="2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989198" y="1140298"/>
              <a:ext cx="230085" cy="263911"/>
            </a:xfrm>
            <a:custGeom>
              <a:avLst/>
              <a:gdLst/>
              <a:ahLst/>
              <a:cxnLst/>
              <a:rect l="l" t="t" r="r" b="b"/>
              <a:pathLst>
                <a:path w="3952" h="4533" extrusionOk="0">
                  <a:moveTo>
                    <a:pt x="2047" y="0"/>
                  </a:moveTo>
                  <a:cubicBezTo>
                    <a:pt x="1062" y="0"/>
                    <a:pt x="241" y="770"/>
                    <a:pt x="183" y="1736"/>
                  </a:cubicBezTo>
                  <a:lnTo>
                    <a:pt x="0" y="4290"/>
                  </a:lnTo>
                  <a:lnTo>
                    <a:pt x="3709" y="4533"/>
                  </a:lnTo>
                  <a:lnTo>
                    <a:pt x="3861" y="1979"/>
                  </a:lnTo>
                  <a:cubicBezTo>
                    <a:pt x="3952" y="976"/>
                    <a:pt x="3161" y="95"/>
                    <a:pt x="2158" y="4"/>
                  </a:cubicBezTo>
                  <a:cubicBezTo>
                    <a:pt x="2121" y="2"/>
                    <a:pt x="2084" y="0"/>
                    <a:pt x="20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975050" y="1390006"/>
              <a:ext cx="230085" cy="263911"/>
            </a:xfrm>
            <a:custGeom>
              <a:avLst/>
              <a:gdLst/>
              <a:ahLst/>
              <a:cxnLst/>
              <a:rect l="l" t="t" r="r" b="b"/>
              <a:pathLst>
                <a:path w="3952" h="4533" extrusionOk="0">
                  <a:moveTo>
                    <a:pt x="243" y="1"/>
                  </a:moveTo>
                  <a:lnTo>
                    <a:pt x="91" y="2554"/>
                  </a:lnTo>
                  <a:cubicBezTo>
                    <a:pt x="0" y="3587"/>
                    <a:pt x="790" y="4469"/>
                    <a:pt x="1793" y="4529"/>
                  </a:cubicBezTo>
                  <a:cubicBezTo>
                    <a:pt x="1832" y="4532"/>
                    <a:pt x="1871" y="4533"/>
                    <a:pt x="1909" y="4533"/>
                  </a:cubicBezTo>
                  <a:cubicBezTo>
                    <a:pt x="2892" y="4533"/>
                    <a:pt x="3711" y="3792"/>
                    <a:pt x="3769" y="2797"/>
                  </a:cubicBezTo>
                  <a:lnTo>
                    <a:pt x="3952" y="244"/>
                  </a:lnTo>
                  <a:lnTo>
                    <a:pt x="2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975050" y="1140298"/>
              <a:ext cx="168139" cy="514199"/>
            </a:xfrm>
            <a:custGeom>
              <a:avLst/>
              <a:gdLst/>
              <a:ahLst/>
              <a:cxnLst/>
              <a:rect l="l" t="t" r="r" b="b"/>
              <a:pathLst>
                <a:path w="2888" h="8832" extrusionOk="0">
                  <a:moveTo>
                    <a:pt x="2263" y="0"/>
                  </a:moveTo>
                  <a:cubicBezTo>
                    <a:pt x="1305" y="0"/>
                    <a:pt x="484" y="770"/>
                    <a:pt x="426" y="1736"/>
                  </a:cubicBezTo>
                  <a:lnTo>
                    <a:pt x="243" y="4290"/>
                  </a:lnTo>
                  <a:lnTo>
                    <a:pt x="61" y="6843"/>
                  </a:lnTo>
                  <a:cubicBezTo>
                    <a:pt x="0" y="7876"/>
                    <a:pt x="790" y="8758"/>
                    <a:pt x="1793" y="8818"/>
                  </a:cubicBezTo>
                  <a:cubicBezTo>
                    <a:pt x="1847" y="8827"/>
                    <a:pt x="1900" y="8831"/>
                    <a:pt x="1953" y="8831"/>
                  </a:cubicBezTo>
                  <a:cubicBezTo>
                    <a:pt x="2080" y="8831"/>
                    <a:pt x="2203" y="8810"/>
                    <a:pt x="2310" y="8788"/>
                  </a:cubicBezTo>
                  <a:cubicBezTo>
                    <a:pt x="1550" y="8515"/>
                    <a:pt x="1064" y="7755"/>
                    <a:pt x="1094" y="6934"/>
                  </a:cubicBezTo>
                  <a:lnTo>
                    <a:pt x="1277" y="4381"/>
                  </a:lnTo>
                  <a:lnTo>
                    <a:pt x="1429" y="1797"/>
                  </a:lnTo>
                  <a:cubicBezTo>
                    <a:pt x="1490" y="976"/>
                    <a:pt x="2097" y="308"/>
                    <a:pt x="2888" y="125"/>
                  </a:cubicBezTo>
                  <a:cubicBezTo>
                    <a:pt x="2736" y="65"/>
                    <a:pt x="2553" y="34"/>
                    <a:pt x="2371" y="4"/>
                  </a:cubicBezTo>
                  <a:cubicBezTo>
                    <a:pt x="2335" y="2"/>
                    <a:pt x="2299" y="0"/>
                    <a:pt x="2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1139583" y="1220118"/>
              <a:ext cx="44305" cy="348680"/>
            </a:xfrm>
            <a:custGeom>
              <a:avLst/>
              <a:gdLst/>
              <a:ahLst/>
              <a:cxnLst/>
              <a:rect l="l" t="t" r="r" b="b"/>
              <a:pathLst>
                <a:path w="761" h="5989" extrusionOk="0">
                  <a:moveTo>
                    <a:pt x="578" y="1"/>
                  </a:moveTo>
                  <a:cubicBezTo>
                    <a:pt x="457" y="1"/>
                    <a:pt x="396" y="61"/>
                    <a:pt x="366" y="183"/>
                  </a:cubicBezTo>
                  <a:lnTo>
                    <a:pt x="1" y="5776"/>
                  </a:lnTo>
                  <a:cubicBezTo>
                    <a:pt x="1" y="5897"/>
                    <a:pt x="62" y="5988"/>
                    <a:pt x="153" y="5988"/>
                  </a:cubicBezTo>
                  <a:cubicBezTo>
                    <a:pt x="275" y="5988"/>
                    <a:pt x="366" y="5928"/>
                    <a:pt x="366" y="5806"/>
                  </a:cubicBezTo>
                  <a:lnTo>
                    <a:pt x="730" y="183"/>
                  </a:lnTo>
                  <a:cubicBezTo>
                    <a:pt x="761" y="92"/>
                    <a:pt x="670" y="1"/>
                    <a:pt x="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2117193" y="1083014"/>
              <a:ext cx="284987" cy="288888"/>
            </a:xfrm>
            <a:custGeom>
              <a:avLst/>
              <a:gdLst/>
              <a:ahLst/>
              <a:cxnLst/>
              <a:rect l="l" t="t" r="r" b="b"/>
              <a:pathLst>
                <a:path w="4895" h="4962" extrusionOk="0">
                  <a:moveTo>
                    <a:pt x="2110" y="0"/>
                  </a:moveTo>
                  <a:cubicBezTo>
                    <a:pt x="1839" y="0"/>
                    <a:pt x="1565" y="61"/>
                    <a:pt x="1308" y="190"/>
                  </a:cubicBezTo>
                  <a:cubicBezTo>
                    <a:pt x="396" y="615"/>
                    <a:pt x="1" y="1740"/>
                    <a:pt x="426" y="2652"/>
                  </a:cubicBezTo>
                  <a:lnTo>
                    <a:pt x="1551" y="4962"/>
                  </a:lnTo>
                  <a:lnTo>
                    <a:pt x="4895" y="3381"/>
                  </a:lnTo>
                  <a:lnTo>
                    <a:pt x="3800" y="1071"/>
                  </a:lnTo>
                  <a:cubicBezTo>
                    <a:pt x="3473" y="395"/>
                    <a:pt x="2801" y="0"/>
                    <a:pt x="2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2207494" y="1279858"/>
              <a:ext cx="284929" cy="288888"/>
            </a:xfrm>
            <a:custGeom>
              <a:avLst/>
              <a:gdLst/>
              <a:ahLst/>
              <a:cxnLst/>
              <a:rect l="l" t="t" r="r" b="b"/>
              <a:pathLst>
                <a:path w="4894" h="4962" extrusionOk="0">
                  <a:moveTo>
                    <a:pt x="3344" y="0"/>
                  </a:moveTo>
                  <a:lnTo>
                    <a:pt x="0" y="1581"/>
                  </a:lnTo>
                  <a:lnTo>
                    <a:pt x="1094" y="3891"/>
                  </a:lnTo>
                  <a:cubicBezTo>
                    <a:pt x="1400" y="4567"/>
                    <a:pt x="2066" y="4962"/>
                    <a:pt x="2754" y="4962"/>
                  </a:cubicBezTo>
                  <a:cubicBezTo>
                    <a:pt x="3025" y="4962"/>
                    <a:pt x="3299" y="4901"/>
                    <a:pt x="3556" y="4772"/>
                  </a:cubicBezTo>
                  <a:cubicBezTo>
                    <a:pt x="4499" y="4347"/>
                    <a:pt x="4894" y="3222"/>
                    <a:pt x="4438" y="2310"/>
                  </a:cubicBezTo>
                  <a:lnTo>
                    <a:pt x="33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2117193" y="1085168"/>
              <a:ext cx="322131" cy="483634"/>
            </a:xfrm>
            <a:custGeom>
              <a:avLst/>
              <a:gdLst/>
              <a:ahLst/>
              <a:cxnLst/>
              <a:rect l="l" t="t" r="r" b="b"/>
              <a:pathLst>
                <a:path w="5533" h="8307" extrusionOk="0">
                  <a:moveTo>
                    <a:pt x="1825" y="1"/>
                  </a:moveTo>
                  <a:lnTo>
                    <a:pt x="1825" y="1"/>
                  </a:lnTo>
                  <a:cubicBezTo>
                    <a:pt x="1642" y="31"/>
                    <a:pt x="1490" y="61"/>
                    <a:pt x="1308" y="153"/>
                  </a:cubicBezTo>
                  <a:cubicBezTo>
                    <a:pt x="396" y="578"/>
                    <a:pt x="1" y="1703"/>
                    <a:pt x="426" y="2615"/>
                  </a:cubicBezTo>
                  <a:lnTo>
                    <a:pt x="1551" y="4925"/>
                  </a:lnTo>
                  <a:lnTo>
                    <a:pt x="2645" y="7265"/>
                  </a:lnTo>
                  <a:cubicBezTo>
                    <a:pt x="2950" y="7918"/>
                    <a:pt x="3614" y="8306"/>
                    <a:pt x="4301" y="8306"/>
                  </a:cubicBezTo>
                  <a:cubicBezTo>
                    <a:pt x="4573" y="8306"/>
                    <a:pt x="4849" y="8246"/>
                    <a:pt x="5107" y="8116"/>
                  </a:cubicBezTo>
                  <a:cubicBezTo>
                    <a:pt x="5290" y="8056"/>
                    <a:pt x="5411" y="7964"/>
                    <a:pt x="5533" y="7843"/>
                  </a:cubicBezTo>
                  <a:lnTo>
                    <a:pt x="5533" y="7843"/>
                  </a:lnTo>
                  <a:cubicBezTo>
                    <a:pt x="5442" y="7857"/>
                    <a:pt x="5350" y="7864"/>
                    <a:pt x="5258" y="7864"/>
                  </a:cubicBezTo>
                  <a:cubicBezTo>
                    <a:pt x="4583" y="7864"/>
                    <a:pt x="3909" y="7478"/>
                    <a:pt x="3588" y="6809"/>
                  </a:cubicBezTo>
                  <a:lnTo>
                    <a:pt x="2493" y="4499"/>
                  </a:lnTo>
                  <a:lnTo>
                    <a:pt x="1369" y="2189"/>
                  </a:lnTo>
                  <a:cubicBezTo>
                    <a:pt x="1004" y="1429"/>
                    <a:pt x="1217" y="517"/>
                    <a:pt x="1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2274739" y="1133317"/>
              <a:ext cx="166393" cy="317124"/>
            </a:xfrm>
            <a:custGeom>
              <a:avLst/>
              <a:gdLst/>
              <a:ahLst/>
              <a:cxnLst/>
              <a:rect l="l" t="t" r="r" b="b"/>
              <a:pathLst>
                <a:path w="2858" h="5447" extrusionOk="0">
                  <a:moveTo>
                    <a:pt x="228" y="0"/>
                  </a:moveTo>
                  <a:cubicBezTo>
                    <a:pt x="203" y="0"/>
                    <a:pt x="178" y="8"/>
                    <a:pt x="152" y="25"/>
                  </a:cubicBezTo>
                  <a:cubicBezTo>
                    <a:pt x="61" y="55"/>
                    <a:pt x="0" y="177"/>
                    <a:pt x="61" y="268"/>
                  </a:cubicBezTo>
                  <a:lnTo>
                    <a:pt x="2493" y="5344"/>
                  </a:lnTo>
                  <a:cubicBezTo>
                    <a:pt x="2515" y="5412"/>
                    <a:pt x="2589" y="5447"/>
                    <a:pt x="2663" y="5447"/>
                  </a:cubicBezTo>
                  <a:cubicBezTo>
                    <a:pt x="2688" y="5447"/>
                    <a:pt x="2713" y="5443"/>
                    <a:pt x="2736" y="5435"/>
                  </a:cubicBezTo>
                  <a:cubicBezTo>
                    <a:pt x="2827" y="5374"/>
                    <a:pt x="2857" y="5283"/>
                    <a:pt x="2827" y="5192"/>
                  </a:cubicBezTo>
                  <a:lnTo>
                    <a:pt x="395" y="116"/>
                  </a:lnTo>
                  <a:cubicBezTo>
                    <a:pt x="351" y="50"/>
                    <a:pt x="292" y="0"/>
                    <a:pt x="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flipH="1">
              <a:off x="6976344" y="84015"/>
              <a:ext cx="295583" cy="291449"/>
            </a:xfrm>
            <a:custGeom>
              <a:avLst/>
              <a:gdLst/>
              <a:ahLst/>
              <a:cxnLst/>
              <a:rect l="l" t="t" r="r" b="b"/>
              <a:pathLst>
                <a:path w="5077" h="5006" extrusionOk="0">
                  <a:moveTo>
                    <a:pt x="2115" y="0"/>
                  </a:moveTo>
                  <a:cubicBezTo>
                    <a:pt x="1753" y="0"/>
                    <a:pt x="1387" y="106"/>
                    <a:pt x="1064" y="325"/>
                  </a:cubicBezTo>
                  <a:cubicBezTo>
                    <a:pt x="213" y="872"/>
                    <a:pt x="0" y="2027"/>
                    <a:pt x="578" y="2878"/>
                  </a:cubicBezTo>
                  <a:lnTo>
                    <a:pt x="2006" y="5005"/>
                  </a:lnTo>
                  <a:lnTo>
                    <a:pt x="5076" y="2939"/>
                  </a:lnTo>
                  <a:lnTo>
                    <a:pt x="3648" y="811"/>
                  </a:lnTo>
                  <a:cubicBezTo>
                    <a:pt x="3289" y="283"/>
                    <a:pt x="2708" y="0"/>
                    <a:pt x="2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flipH="1">
              <a:off x="6859552" y="255067"/>
              <a:ext cx="295583" cy="291449"/>
            </a:xfrm>
            <a:custGeom>
              <a:avLst/>
              <a:gdLst/>
              <a:ahLst/>
              <a:cxnLst/>
              <a:rect l="l" t="t" r="r" b="b"/>
              <a:pathLst>
                <a:path w="5077" h="5006" extrusionOk="0">
                  <a:moveTo>
                    <a:pt x="3070" y="1"/>
                  </a:moveTo>
                  <a:lnTo>
                    <a:pt x="0" y="2067"/>
                  </a:lnTo>
                  <a:lnTo>
                    <a:pt x="1429" y="4195"/>
                  </a:lnTo>
                  <a:cubicBezTo>
                    <a:pt x="1787" y="4724"/>
                    <a:pt x="2368" y="5006"/>
                    <a:pt x="2961" y="5006"/>
                  </a:cubicBezTo>
                  <a:cubicBezTo>
                    <a:pt x="3323" y="5006"/>
                    <a:pt x="3690" y="4901"/>
                    <a:pt x="4012" y="4682"/>
                  </a:cubicBezTo>
                  <a:cubicBezTo>
                    <a:pt x="4864" y="4134"/>
                    <a:pt x="5076" y="2979"/>
                    <a:pt x="4499" y="2128"/>
                  </a:cubicBezTo>
                  <a:lnTo>
                    <a:pt x="30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flipH="1">
              <a:off x="6898504" y="88730"/>
              <a:ext cx="373423" cy="458250"/>
            </a:xfrm>
            <a:custGeom>
              <a:avLst/>
              <a:gdLst/>
              <a:ahLst/>
              <a:cxnLst/>
              <a:rect l="l" t="t" r="r" b="b"/>
              <a:pathLst>
                <a:path w="6414" h="7871" extrusionOk="0">
                  <a:moveTo>
                    <a:pt x="1550" y="0"/>
                  </a:moveTo>
                  <a:cubicBezTo>
                    <a:pt x="1368" y="61"/>
                    <a:pt x="1216" y="122"/>
                    <a:pt x="1064" y="244"/>
                  </a:cubicBezTo>
                  <a:cubicBezTo>
                    <a:pt x="213" y="791"/>
                    <a:pt x="0" y="1946"/>
                    <a:pt x="578" y="2797"/>
                  </a:cubicBezTo>
                  <a:lnTo>
                    <a:pt x="2006" y="4924"/>
                  </a:lnTo>
                  <a:lnTo>
                    <a:pt x="3435" y="7052"/>
                  </a:lnTo>
                  <a:cubicBezTo>
                    <a:pt x="3798" y="7587"/>
                    <a:pt x="4390" y="7870"/>
                    <a:pt x="4991" y="7870"/>
                  </a:cubicBezTo>
                  <a:cubicBezTo>
                    <a:pt x="5345" y="7870"/>
                    <a:pt x="5703" y="7772"/>
                    <a:pt x="6018" y="7569"/>
                  </a:cubicBezTo>
                  <a:cubicBezTo>
                    <a:pt x="6170" y="7447"/>
                    <a:pt x="6292" y="7326"/>
                    <a:pt x="6414" y="7204"/>
                  </a:cubicBezTo>
                  <a:lnTo>
                    <a:pt x="6414" y="7204"/>
                  </a:lnTo>
                  <a:cubicBezTo>
                    <a:pt x="6224" y="7263"/>
                    <a:pt x="6030" y="7291"/>
                    <a:pt x="5839" y="7291"/>
                  </a:cubicBezTo>
                  <a:cubicBezTo>
                    <a:pt x="5235" y="7291"/>
                    <a:pt x="4655" y="7006"/>
                    <a:pt x="4286" y="6475"/>
                  </a:cubicBezTo>
                  <a:lnTo>
                    <a:pt x="2857" y="4347"/>
                  </a:lnTo>
                  <a:lnTo>
                    <a:pt x="1429" y="2219"/>
                  </a:lnTo>
                  <a:cubicBezTo>
                    <a:pt x="942" y="1520"/>
                    <a:pt x="1034" y="608"/>
                    <a:pt x="1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flipH="1">
              <a:off x="6912648" y="126574"/>
              <a:ext cx="208893" cy="293196"/>
            </a:xfrm>
            <a:custGeom>
              <a:avLst/>
              <a:gdLst/>
              <a:ahLst/>
              <a:cxnLst/>
              <a:rect l="l" t="t" r="r" b="b"/>
              <a:pathLst>
                <a:path w="3588" h="5036" extrusionOk="0">
                  <a:moveTo>
                    <a:pt x="208" y="1"/>
                  </a:moveTo>
                  <a:cubicBezTo>
                    <a:pt x="175" y="1"/>
                    <a:pt x="145" y="8"/>
                    <a:pt x="122" y="19"/>
                  </a:cubicBezTo>
                  <a:cubicBezTo>
                    <a:pt x="31" y="80"/>
                    <a:pt x="1" y="201"/>
                    <a:pt x="62" y="293"/>
                  </a:cubicBezTo>
                  <a:lnTo>
                    <a:pt x="3192" y="4943"/>
                  </a:lnTo>
                  <a:cubicBezTo>
                    <a:pt x="3232" y="5002"/>
                    <a:pt x="3296" y="5036"/>
                    <a:pt x="3362" y="5036"/>
                  </a:cubicBezTo>
                  <a:cubicBezTo>
                    <a:pt x="3397" y="5036"/>
                    <a:pt x="3434" y="5026"/>
                    <a:pt x="3466" y="5004"/>
                  </a:cubicBezTo>
                  <a:cubicBezTo>
                    <a:pt x="3557" y="4943"/>
                    <a:pt x="3587" y="4822"/>
                    <a:pt x="3527" y="4761"/>
                  </a:cubicBezTo>
                  <a:lnTo>
                    <a:pt x="365" y="80"/>
                  </a:lnTo>
                  <a:cubicBezTo>
                    <a:pt x="327" y="22"/>
                    <a:pt x="264"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flipH="1">
              <a:off x="7967245" y="697447"/>
              <a:ext cx="277884" cy="286151"/>
            </a:xfrm>
            <a:custGeom>
              <a:avLst/>
              <a:gdLst/>
              <a:ahLst/>
              <a:cxnLst/>
              <a:rect l="l" t="t" r="r" b="b"/>
              <a:pathLst>
                <a:path w="4773" h="4915" extrusionOk="0">
                  <a:moveTo>
                    <a:pt x="2641" y="0"/>
                  </a:moveTo>
                  <a:cubicBezTo>
                    <a:pt x="1920" y="0"/>
                    <a:pt x="1241" y="434"/>
                    <a:pt x="942" y="1146"/>
                  </a:cubicBezTo>
                  <a:lnTo>
                    <a:pt x="0" y="3547"/>
                  </a:lnTo>
                  <a:lnTo>
                    <a:pt x="3435" y="4915"/>
                  </a:lnTo>
                  <a:lnTo>
                    <a:pt x="4377" y="2544"/>
                  </a:lnTo>
                  <a:cubicBezTo>
                    <a:pt x="4772" y="1602"/>
                    <a:pt x="4286" y="508"/>
                    <a:pt x="3344" y="143"/>
                  </a:cubicBezTo>
                  <a:cubicBezTo>
                    <a:pt x="3113" y="46"/>
                    <a:pt x="2875" y="0"/>
                    <a:pt x="2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flipH="1">
              <a:off x="8046891" y="903956"/>
              <a:ext cx="277884" cy="286151"/>
            </a:xfrm>
            <a:custGeom>
              <a:avLst/>
              <a:gdLst/>
              <a:ahLst/>
              <a:cxnLst/>
              <a:rect l="l" t="t" r="r" b="b"/>
              <a:pathLst>
                <a:path w="4773" h="4915" extrusionOk="0">
                  <a:moveTo>
                    <a:pt x="1338" y="0"/>
                  </a:moveTo>
                  <a:lnTo>
                    <a:pt x="395" y="2371"/>
                  </a:lnTo>
                  <a:cubicBezTo>
                    <a:pt x="0" y="3313"/>
                    <a:pt x="487" y="4407"/>
                    <a:pt x="1429" y="4772"/>
                  </a:cubicBezTo>
                  <a:cubicBezTo>
                    <a:pt x="1659" y="4869"/>
                    <a:pt x="1896" y="4914"/>
                    <a:pt x="2128" y="4914"/>
                  </a:cubicBezTo>
                  <a:cubicBezTo>
                    <a:pt x="2850" y="4914"/>
                    <a:pt x="3531" y="4474"/>
                    <a:pt x="3830" y="3739"/>
                  </a:cubicBezTo>
                  <a:lnTo>
                    <a:pt x="4772" y="1368"/>
                  </a:lnTo>
                  <a:lnTo>
                    <a:pt x="13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flipH="1">
              <a:off x="8023894" y="697447"/>
              <a:ext cx="300881" cy="491435"/>
            </a:xfrm>
            <a:custGeom>
              <a:avLst/>
              <a:gdLst/>
              <a:ahLst/>
              <a:cxnLst/>
              <a:rect l="l" t="t" r="r" b="b"/>
              <a:pathLst>
                <a:path w="5168" h="8441" extrusionOk="0">
                  <a:moveTo>
                    <a:pt x="4005" y="0"/>
                  </a:moveTo>
                  <a:cubicBezTo>
                    <a:pt x="3277" y="0"/>
                    <a:pt x="2586" y="434"/>
                    <a:pt x="2310" y="1146"/>
                  </a:cubicBezTo>
                  <a:lnTo>
                    <a:pt x="1338" y="3547"/>
                  </a:lnTo>
                  <a:lnTo>
                    <a:pt x="395" y="5918"/>
                  </a:lnTo>
                  <a:cubicBezTo>
                    <a:pt x="0" y="6860"/>
                    <a:pt x="456" y="7954"/>
                    <a:pt x="1429" y="8319"/>
                  </a:cubicBezTo>
                  <a:cubicBezTo>
                    <a:pt x="1581" y="8380"/>
                    <a:pt x="1763" y="8441"/>
                    <a:pt x="1915" y="8441"/>
                  </a:cubicBezTo>
                  <a:cubicBezTo>
                    <a:pt x="1307" y="7954"/>
                    <a:pt x="1034" y="7073"/>
                    <a:pt x="1338" y="6313"/>
                  </a:cubicBezTo>
                  <a:lnTo>
                    <a:pt x="2310" y="3912"/>
                  </a:lnTo>
                  <a:lnTo>
                    <a:pt x="3253" y="1541"/>
                  </a:lnTo>
                  <a:cubicBezTo>
                    <a:pt x="3566" y="800"/>
                    <a:pt x="4280" y="380"/>
                    <a:pt x="5018" y="380"/>
                  </a:cubicBezTo>
                  <a:cubicBezTo>
                    <a:pt x="5068" y="380"/>
                    <a:pt x="5118" y="382"/>
                    <a:pt x="5168" y="386"/>
                  </a:cubicBezTo>
                  <a:cubicBezTo>
                    <a:pt x="5046" y="295"/>
                    <a:pt x="4894" y="204"/>
                    <a:pt x="4712" y="143"/>
                  </a:cubicBezTo>
                  <a:cubicBezTo>
                    <a:pt x="4481" y="46"/>
                    <a:pt x="4241" y="0"/>
                    <a:pt x="4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flipH="1">
              <a:off x="8011490" y="797296"/>
              <a:ext cx="146947" cy="325799"/>
            </a:xfrm>
            <a:custGeom>
              <a:avLst/>
              <a:gdLst/>
              <a:ahLst/>
              <a:cxnLst/>
              <a:rect l="l" t="t" r="r" b="b"/>
              <a:pathLst>
                <a:path w="2524" h="5596" extrusionOk="0">
                  <a:moveTo>
                    <a:pt x="2351" y="0"/>
                  </a:moveTo>
                  <a:cubicBezTo>
                    <a:pt x="2270" y="0"/>
                    <a:pt x="2184" y="55"/>
                    <a:pt x="2159" y="130"/>
                  </a:cubicBezTo>
                  <a:lnTo>
                    <a:pt x="61" y="5358"/>
                  </a:lnTo>
                  <a:cubicBezTo>
                    <a:pt x="1" y="5449"/>
                    <a:pt x="61" y="5540"/>
                    <a:pt x="152" y="5571"/>
                  </a:cubicBezTo>
                  <a:cubicBezTo>
                    <a:pt x="178" y="5588"/>
                    <a:pt x="206" y="5595"/>
                    <a:pt x="233" y="5595"/>
                  </a:cubicBezTo>
                  <a:cubicBezTo>
                    <a:pt x="304" y="5595"/>
                    <a:pt x="374" y="5545"/>
                    <a:pt x="396" y="5480"/>
                  </a:cubicBezTo>
                  <a:lnTo>
                    <a:pt x="2493" y="252"/>
                  </a:lnTo>
                  <a:cubicBezTo>
                    <a:pt x="2523" y="160"/>
                    <a:pt x="2493" y="69"/>
                    <a:pt x="2402" y="8"/>
                  </a:cubicBezTo>
                  <a:cubicBezTo>
                    <a:pt x="2386" y="3"/>
                    <a:pt x="2369" y="0"/>
                    <a:pt x="2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15"/>
            <p:cNvGrpSpPr/>
            <p:nvPr/>
          </p:nvGrpSpPr>
          <p:grpSpPr>
            <a:xfrm>
              <a:off x="5402363" y="671560"/>
              <a:ext cx="517818" cy="543201"/>
              <a:chOff x="6144651" y="1250347"/>
              <a:chExt cx="517818" cy="543201"/>
            </a:xfrm>
          </p:grpSpPr>
          <p:sp>
            <p:nvSpPr>
              <p:cNvPr id="133" name="Google Shape;133;p15"/>
              <p:cNvSpPr/>
              <p:nvPr/>
            </p:nvSpPr>
            <p:spPr>
              <a:xfrm rot="2568446" flipH="1">
                <a:off x="6362979" y="1293376"/>
                <a:ext cx="230085" cy="263911"/>
              </a:xfrm>
              <a:custGeom>
                <a:avLst/>
                <a:gdLst/>
                <a:ahLst/>
                <a:cxnLst/>
                <a:rect l="l" t="t" r="r" b="b"/>
                <a:pathLst>
                  <a:path w="3952" h="4533" extrusionOk="0">
                    <a:moveTo>
                      <a:pt x="2047" y="0"/>
                    </a:moveTo>
                    <a:cubicBezTo>
                      <a:pt x="1062" y="0"/>
                      <a:pt x="241" y="770"/>
                      <a:pt x="183" y="1736"/>
                    </a:cubicBezTo>
                    <a:lnTo>
                      <a:pt x="0" y="4290"/>
                    </a:lnTo>
                    <a:lnTo>
                      <a:pt x="3709" y="4533"/>
                    </a:lnTo>
                    <a:lnTo>
                      <a:pt x="3861" y="1979"/>
                    </a:lnTo>
                    <a:cubicBezTo>
                      <a:pt x="3952" y="976"/>
                      <a:pt x="3161" y="95"/>
                      <a:pt x="2158" y="4"/>
                    </a:cubicBezTo>
                    <a:cubicBezTo>
                      <a:pt x="2121" y="2"/>
                      <a:pt x="2084" y="0"/>
                      <a:pt x="20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2568446" flipH="1">
                <a:off x="6203677" y="1486190"/>
                <a:ext cx="230085" cy="263911"/>
              </a:xfrm>
              <a:custGeom>
                <a:avLst/>
                <a:gdLst/>
                <a:ahLst/>
                <a:cxnLst/>
                <a:rect l="l" t="t" r="r" b="b"/>
                <a:pathLst>
                  <a:path w="3952" h="4533" extrusionOk="0">
                    <a:moveTo>
                      <a:pt x="243" y="1"/>
                    </a:moveTo>
                    <a:lnTo>
                      <a:pt x="91" y="2554"/>
                    </a:lnTo>
                    <a:cubicBezTo>
                      <a:pt x="0" y="3587"/>
                      <a:pt x="790" y="4469"/>
                      <a:pt x="1793" y="4529"/>
                    </a:cubicBezTo>
                    <a:cubicBezTo>
                      <a:pt x="1832" y="4532"/>
                      <a:pt x="1871" y="4533"/>
                      <a:pt x="1909" y="4533"/>
                    </a:cubicBezTo>
                    <a:cubicBezTo>
                      <a:pt x="2892" y="4533"/>
                      <a:pt x="3711" y="3792"/>
                      <a:pt x="3769" y="2797"/>
                    </a:cubicBezTo>
                    <a:lnTo>
                      <a:pt x="3952" y="244"/>
                    </a:lnTo>
                    <a:lnTo>
                      <a:pt x="2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2568446" flipH="1">
                <a:off x="6342015" y="1290703"/>
                <a:ext cx="168139" cy="514198"/>
              </a:xfrm>
              <a:custGeom>
                <a:avLst/>
                <a:gdLst/>
                <a:ahLst/>
                <a:cxnLst/>
                <a:rect l="l" t="t" r="r" b="b"/>
                <a:pathLst>
                  <a:path w="2888" h="8832" extrusionOk="0">
                    <a:moveTo>
                      <a:pt x="2263" y="0"/>
                    </a:moveTo>
                    <a:cubicBezTo>
                      <a:pt x="1305" y="0"/>
                      <a:pt x="484" y="770"/>
                      <a:pt x="426" y="1736"/>
                    </a:cubicBezTo>
                    <a:lnTo>
                      <a:pt x="243" y="4290"/>
                    </a:lnTo>
                    <a:lnTo>
                      <a:pt x="61" y="6843"/>
                    </a:lnTo>
                    <a:cubicBezTo>
                      <a:pt x="0" y="7876"/>
                      <a:pt x="790" y="8758"/>
                      <a:pt x="1793" y="8818"/>
                    </a:cubicBezTo>
                    <a:cubicBezTo>
                      <a:pt x="1847" y="8827"/>
                      <a:pt x="1900" y="8831"/>
                      <a:pt x="1953" y="8831"/>
                    </a:cubicBezTo>
                    <a:cubicBezTo>
                      <a:pt x="2080" y="8831"/>
                      <a:pt x="2203" y="8810"/>
                      <a:pt x="2310" y="8788"/>
                    </a:cubicBezTo>
                    <a:cubicBezTo>
                      <a:pt x="1550" y="8515"/>
                      <a:pt x="1064" y="7755"/>
                      <a:pt x="1094" y="6934"/>
                    </a:cubicBezTo>
                    <a:lnTo>
                      <a:pt x="1277" y="4381"/>
                    </a:lnTo>
                    <a:lnTo>
                      <a:pt x="1429" y="1797"/>
                    </a:lnTo>
                    <a:cubicBezTo>
                      <a:pt x="1490" y="976"/>
                      <a:pt x="2097" y="308"/>
                      <a:pt x="2888" y="125"/>
                    </a:cubicBezTo>
                    <a:cubicBezTo>
                      <a:pt x="2736" y="65"/>
                      <a:pt x="2553" y="34"/>
                      <a:pt x="2371" y="4"/>
                    </a:cubicBezTo>
                    <a:cubicBezTo>
                      <a:pt x="2335" y="2"/>
                      <a:pt x="2299" y="0"/>
                      <a:pt x="2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2568446" flipH="1">
                <a:off x="6330644" y="1301581"/>
                <a:ext cx="44305" cy="348679"/>
              </a:xfrm>
              <a:custGeom>
                <a:avLst/>
                <a:gdLst/>
                <a:ahLst/>
                <a:cxnLst/>
                <a:rect l="l" t="t" r="r" b="b"/>
                <a:pathLst>
                  <a:path w="761" h="5989" extrusionOk="0">
                    <a:moveTo>
                      <a:pt x="578" y="1"/>
                    </a:moveTo>
                    <a:cubicBezTo>
                      <a:pt x="457" y="1"/>
                      <a:pt x="396" y="61"/>
                      <a:pt x="366" y="183"/>
                    </a:cubicBezTo>
                    <a:lnTo>
                      <a:pt x="1" y="5776"/>
                    </a:lnTo>
                    <a:cubicBezTo>
                      <a:pt x="1" y="5897"/>
                      <a:pt x="62" y="5988"/>
                      <a:pt x="153" y="5988"/>
                    </a:cubicBezTo>
                    <a:cubicBezTo>
                      <a:pt x="275" y="5988"/>
                      <a:pt x="366" y="5928"/>
                      <a:pt x="366" y="5806"/>
                    </a:cubicBezTo>
                    <a:lnTo>
                      <a:pt x="730" y="183"/>
                    </a:lnTo>
                    <a:cubicBezTo>
                      <a:pt x="761" y="92"/>
                      <a:pt x="670" y="1"/>
                      <a:pt x="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15"/>
            <p:cNvGrpSpPr/>
            <p:nvPr/>
          </p:nvGrpSpPr>
          <p:grpSpPr>
            <a:xfrm>
              <a:off x="7408052" y="1730897"/>
              <a:ext cx="375229" cy="485788"/>
              <a:chOff x="5377840" y="454547"/>
              <a:chExt cx="375229" cy="485788"/>
            </a:xfrm>
          </p:grpSpPr>
          <p:sp>
            <p:nvSpPr>
              <p:cNvPr id="138" name="Google Shape;138;p15"/>
              <p:cNvSpPr/>
              <p:nvPr/>
            </p:nvSpPr>
            <p:spPr>
              <a:xfrm flipH="1">
                <a:off x="5468083" y="454547"/>
                <a:ext cx="284987" cy="288888"/>
              </a:xfrm>
              <a:custGeom>
                <a:avLst/>
                <a:gdLst/>
                <a:ahLst/>
                <a:cxnLst/>
                <a:rect l="l" t="t" r="r" b="b"/>
                <a:pathLst>
                  <a:path w="4895" h="4962" extrusionOk="0">
                    <a:moveTo>
                      <a:pt x="2110" y="0"/>
                    </a:moveTo>
                    <a:cubicBezTo>
                      <a:pt x="1839" y="0"/>
                      <a:pt x="1565" y="61"/>
                      <a:pt x="1308" y="190"/>
                    </a:cubicBezTo>
                    <a:cubicBezTo>
                      <a:pt x="396" y="615"/>
                      <a:pt x="1" y="1740"/>
                      <a:pt x="426" y="2652"/>
                    </a:cubicBezTo>
                    <a:lnTo>
                      <a:pt x="1551" y="4962"/>
                    </a:lnTo>
                    <a:lnTo>
                      <a:pt x="4895" y="3381"/>
                    </a:lnTo>
                    <a:lnTo>
                      <a:pt x="3800" y="1071"/>
                    </a:lnTo>
                    <a:cubicBezTo>
                      <a:pt x="3473" y="395"/>
                      <a:pt x="2801" y="0"/>
                      <a:pt x="2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flipH="1">
                <a:off x="5377840" y="651391"/>
                <a:ext cx="284929" cy="288888"/>
              </a:xfrm>
              <a:custGeom>
                <a:avLst/>
                <a:gdLst/>
                <a:ahLst/>
                <a:cxnLst/>
                <a:rect l="l" t="t" r="r" b="b"/>
                <a:pathLst>
                  <a:path w="4894" h="4962" extrusionOk="0">
                    <a:moveTo>
                      <a:pt x="3344" y="0"/>
                    </a:moveTo>
                    <a:lnTo>
                      <a:pt x="0" y="1581"/>
                    </a:lnTo>
                    <a:lnTo>
                      <a:pt x="1094" y="3891"/>
                    </a:lnTo>
                    <a:cubicBezTo>
                      <a:pt x="1400" y="4567"/>
                      <a:pt x="2066" y="4962"/>
                      <a:pt x="2754" y="4962"/>
                    </a:cubicBezTo>
                    <a:cubicBezTo>
                      <a:pt x="3025" y="4962"/>
                      <a:pt x="3299" y="4901"/>
                      <a:pt x="3556" y="4772"/>
                    </a:cubicBezTo>
                    <a:cubicBezTo>
                      <a:pt x="4499" y="4347"/>
                      <a:pt x="4894" y="3222"/>
                      <a:pt x="4438" y="2310"/>
                    </a:cubicBezTo>
                    <a:lnTo>
                      <a:pt x="33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flipH="1">
                <a:off x="5430938" y="456701"/>
                <a:ext cx="322131" cy="483634"/>
              </a:xfrm>
              <a:custGeom>
                <a:avLst/>
                <a:gdLst/>
                <a:ahLst/>
                <a:cxnLst/>
                <a:rect l="l" t="t" r="r" b="b"/>
                <a:pathLst>
                  <a:path w="5533" h="8307" extrusionOk="0">
                    <a:moveTo>
                      <a:pt x="1825" y="1"/>
                    </a:moveTo>
                    <a:lnTo>
                      <a:pt x="1825" y="1"/>
                    </a:lnTo>
                    <a:cubicBezTo>
                      <a:pt x="1642" y="31"/>
                      <a:pt x="1490" y="61"/>
                      <a:pt x="1308" y="153"/>
                    </a:cubicBezTo>
                    <a:cubicBezTo>
                      <a:pt x="396" y="578"/>
                      <a:pt x="1" y="1703"/>
                      <a:pt x="426" y="2615"/>
                    </a:cubicBezTo>
                    <a:lnTo>
                      <a:pt x="1551" y="4925"/>
                    </a:lnTo>
                    <a:lnTo>
                      <a:pt x="2645" y="7265"/>
                    </a:lnTo>
                    <a:cubicBezTo>
                      <a:pt x="2950" y="7918"/>
                      <a:pt x="3614" y="8306"/>
                      <a:pt x="4301" y="8306"/>
                    </a:cubicBezTo>
                    <a:cubicBezTo>
                      <a:pt x="4573" y="8306"/>
                      <a:pt x="4849" y="8246"/>
                      <a:pt x="5107" y="8116"/>
                    </a:cubicBezTo>
                    <a:cubicBezTo>
                      <a:pt x="5290" y="8056"/>
                      <a:pt x="5411" y="7964"/>
                      <a:pt x="5533" y="7843"/>
                    </a:cubicBezTo>
                    <a:lnTo>
                      <a:pt x="5533" y="7843"/>
                    </a:lnTo>
                    <a:cubicBezTo>
                      <a:pt x="5442" y="7857"/>
                      <a:pt x="5350" y="7864"/>
                      <a:pt x="5258" y="7864"/>
                    </a:cubicBezTo>
                    <a:cubicBezTo>
                      <a:pt x="4583" y="7864"/>
                      <a:pt x="3909" y="7478"/>
                      <a:pt x="3588" y="6809"/>
                    </a:cubicBezTo>
                    <a:lnTo>
                      <a:pt x="2493" y="4499"/>
                    </a:lnTo>
                    <a:lnTo>
                      <a:pt x="1369" y="2189"/>
                    </a:lnTo>
                    <a:cubicBezTo>
                      <a:pt x="1004" y="1429"/>
                      <a:pt x="1217" y="517"/>
                      <a:pt x="1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flipH="1">
                <a:off x="5429131" y="504850"/>
                <a:ext cx="166393" cy="317124"/>
              </a:xfrm>
              <a:custGeom>
                <a:avLst/>
                <a:gdLst/>
                <a:ahLst/>
                <a:cxnLst/>
                <a:rect l="l" t="t" r="r" b="b"/>
                <a:pathLst>
                  <a:path w="2858" h="5447" extrusionOk="0">
                    <a:moveTo>
                      <a:pt x="228" y="0"/>
                    </a:moveTo>
                    <a:cubicBezTo>
                      <a:pt x="203" y="0"/>
                      <a:pt x="178" y="8"/>
                      <a:pt x="152" y="25"/>
                    </a:cubicBezTo>
                    <a:cubicBezTo>
                      <a:pt x="61" y="55"/>
                      <a:pt x="0" y="177"/>
                      <a:pt x="61" y="268"/>
                    </a:cubicBezTo>
                    <a:lnTo>
                      <a:pt x="2493" y="5344"/>
                    </a:lnTo>
                    <a:cubicBezTo>
                      <a:pt x="2515" y="5412"/>
                      <a:pt x="2589" y="5447"/>
                      <a:pt x="2663" y="5447"/>
                    </a:cubicBezTo>
                    <a:cubicBezTo>
                      <a:pt x="2688" y="5447"/>
                      <a:pt x="2713" y="5443"/>
                      <a:pt x="2736" y="5435"/>
                    </a:cubicBezTo>
                    <a:cubicBezTo>
                      <a:pt x="2827" y="5374"/>
                      <a:pt x="2857" y="5283"/>
                      <a:pt x="2827" y="5192"/>
                    </a:cubicBezTo>
                    <a:lnTo>
                      <a:pt x="395" y="116"/>
                    </a:lnTo>
                    <a:cubicBezTo>
                      <a:pt x="351" y="50"/>
                      <a:pt x="292" y="0"/>
                      <a:pt x="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Rectangle 1"/>
          <p:cNvSpPr/>
          <p:nvPr/>
        </p:nvSpPr>
        <p:spPr>
          <a:xfrm>
            <a:off x="988277" y="1946059"/>
            <a:ext cx="954107" cy="1015663"/>
          </a:xfrm>
          <a:prstGeom prst="rect">
            <a:avLst/>
          </a:prstGeom>
        </p:spPr>
        <p:txBody>
          <a:bodyPr wrap="none">
            <a:spAutoFit/>
          </a:bodyPr>
          <a:lstStyle/>
          <a:p>
            <a:r>
              <a:rPr lang="ja-JP" altLang="fr-FR" sz="6000" dirty="0">
                <a:solidFill>
                  <a:schemeClr val="accent3">
                    <a:lumMod val="60000"/>
                    <a:lumOff val="40000"/>
                  </a:schemeClr>
                </a:solidFill>
              </a:rPr>
              <a:t>薬</a:t>
            </a:r>
            <a:endParaRPr lang="fr-FR" sz="6000" dirty="0">
              <a:solidFill>
                <a:schemeClr val="accent3">
                  <a:lumMod val="60000"/>
                  <a:lumOff val="40000"/>
                </a:schemeClr>
              </a:solidFill>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83"/>
        <p:cNvGrpSpPr/>
        <p:nvPr/>
      </p:nvGrpSpPr>
      <p:grpSpPr>
        <a:xfrm>
          <a:off x="0" y="0"/>
          <a:ext cx="0" cy="0"/>
          <a:chOff x="0" y="0"/>
          <a:chExt cx="0" cy="0"/>
        </a:xfrm>
      </p:grpSpPr>
      <p:sp>
        <p:nvSpPr>
          <p:cNvPr id="1884" name="Google Shape;1884;p41"/>
          <p:cNvSpPr txBox="1">
            <a:spLocks noGrp="1"/>
          </p:cNvSpPr>
          <p:nvPr>
            <p:ph type="title"/>
          </p:nvPr>
        </p:nvSpPr>
        <p:spPr>
          <a:xfrm>
            <a:off x="720000" y="540000"/>
            <a:ext cx="7704000" cy="504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CA" dirty="0" smtClean="0">
                <a:solidFill>
                  <a:schemeClr val="accent3">
                    <a:lumMod val="60000"/>
                    <a:lumOff val="40000"/>
                  </a:schemeClr>
                </a:solidFill>
              </a:rPr>
              <a:t>INTRODUCTION</a:t>
            </a:r>
            <a:endParaRPr dirty="0">
              <a:solidFill>
                <a:schemeClr val="accent3">
                  <a:lumMod val="60000"/>
                  <a:lumOff val="40000"/>
                </a:schemeClr>
              </a:solidFill>
            </a:endParaRPr>
          </a:p>
        </p:txBody>
      </p:sp>
      <p:grpSp>
        <p:nvGrpSpPr>
          <p:cNvPr id="1885" name="Google Shape;1885;p41"/>
          <p:cNvGrpSpPr/>
          <p:nvPr/>
        </p:nvGrpSpPr>
        <p:grpSpPr>
          <a:xfrm rot="16200000">
            <a:off x="-895976" y="2432498"/>
            <a:ext cx="3401990" cy="603708"/>
            <a:chOff x="2536835" y="1360625"/>
            <a:chExt cx="4070339" cy="722311"/>
          </a:xfrm>
        </p:grpSpPr>
        <p:sp>
          <p:nvSpPr>
            <p:cNvPr id="1886" name="Google Shape;1886;p41"/>
            <p:cNvSpPr/>
            <p:nvPr/>
          </p:nvSpPr>
          <p:spPr>
            <a:xfrm>
              <a:off x="5818177" y="1683778"/>
              <a:ext cx="788998" cy="76008"/>
            </a:xfrm>
            <a:custGeom>
              <a:avLst/>
              <a:gdLst/>
              <a:ahLst/>
              <a:cxnLst/>
              <a:rect l="l" t="t" r="r" b="b"/>
              <a:pathLst>
                <a:path w="20822" h="1916" extrusionOk="0">
                  <a:moveTo>
                    <a:pt x="1186" y="0"/>
                  </a:moveTo>
                  <a:cubicBezTo>
                    <a:pt x="517" y="0"/>
                    <a:pt x="0" y="426"/>
                    <a:pt x="0" y="942"/>
                  </a:cubicBezTo>
                  <a:cubicBezTo>
                    <a:pt x="0" y="1490"/>
                    <a:pt x="548" y="1915"/>
                    <a:pt x="1186" y="1915"/>
                  </a:cubicBezTo>
                  <a:lnTo>
                    <a:pt x="20821" y="1915"/>
                  </a:lnTo>
                  <a:lnTo>
                    <a:pt x="165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1"/>
            <p:cNvSpPr/>
            <p:nvPr/>
          </p:nvSpPr>
          <p:spPr>
            <a:xfrm>
              <a:off x="5637356" y="1639149"/>
              <a:ext cx="450390" cy="164035"/>
            </a:xfrm>
            <a:custGeom>
              <a:avLst/>
              <a:gdLst/>
              <a:ahLst/>
              <a:cxnLst/>
              <a:rect l="l" t="t" r="r" b="b"/>
              <a:pathLst>
                <a:path w="11886" h="4135" extrusionOk="0">
                  <a:moveTo>
                    <a:pt x="2067" y="1"/>
                  </a:moveTo>
                  <a:cubicBezTo>
                    <a:pt x="912" y="1"/>
                    <a:pt x="0" y="943"/>
                    <a:pt x="0" y="2067"/>
                  </a:cubicBezTo>
                  <a:cubicBezTo>
                    <a:pt x="0" y="3223"/>
                    <a:pt x="912" y="4134"/>
                    <a:pt x="2067" y="4134"/>
                  </a:cubicBezTo>
                  <a:lnTo>
                    <a:pt x="9818" y="4134"/>
                  </a:lnTo>
                  <a:cubicBezTo>
                    <a:pt x="10943" y="4134"/>
                    <a:pt x="11885" y="3223"/>
                    <a:pt x="11885" y="2067"/>
                  </a:cubicBezTo>
                  <a:cubicBezTo>
                    <a:pt x="11885" y="943"/>
                    <a:pt x="10973" y="1"/>
                    <a:pt x="98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1"/>
            <p:cNvSpPr/>
            <p:nvPr/>
          </p:nvSpPr>
          <p:spPr>
            <a:xfrm>
              <a:off x="5593590" y="1570441"/>
              <a:ext cx="202725" cy="302682"/>
            </a:xfrm>
            <a:custGeom>
              <a:avLst/>
              <a:gdLst/>
              <a:ahLst/>
              <a:cxnLst/>
              <a:rect l="l" t="t" r="r" b="b"/>
              <a:pathLst>
                <a:path w="5350" h="7630" extrusionOk="0">
                  <a:moveTo>
                    <a:pt x="2219" y="0"/>
                  </a:moveTo>
                  <a:cubicBezTo>
                    <a:pt x="1003" y="0"/>
                    <a:pt x="0" y="973"/>
                    <a:pt x="0" y="2189"/>
                  </a:cubicBezTo>
                  <a:lnTo>
                    <a:pt x="0" y="5410"/>
                  </a:lnTo>
                  <a:cubicBezTo>
                    <a:pt x="0" y="6626"/>
                    <a:pt x="1003" y="7629"/>
                    <a:pt x="2219" y="7629"/>
                  </a:cubicBezTo>
                  <a:lnTo>
                    <a:pt x="3161" y="7629"/>
                  </a:lnTo>
                  <a:cubicBezTo>
                    <a:pt x="4377" y="7629"/>
                    <a:pt x="5350" y="6626"/>
                    <a:pt x="5350" y="5410"/>
                  </a:cubicBezTo>
                  <a:lnTo>
                    <a:pt x="5350" y="2189"/>
                  </a:lnTo>
                  <a:cubicBezTo>
                    <a:pt x="5350" y="973"/>
                    <a:pt x="4377" y="0"/>
                    <a:pt x="31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1"/>
            <p:cNvSpPr/>
            <p:nvPr/>
          </p:nvSpPr>
          <p:spPr>
            <a:xfrm>
              <a:off x="5492229" y="1440203"/>
              <a:ext cx="202763" cy="563155"/>
            </a:xfrm>
            <a:custGeom>
              <a:avLst/>
              <a:gdLst/>
              <a:ahLst/>
              <a:cxnLst/>
              <a:rect l="l" t="t" r="r" b="b"/>
              <a:pathLst>
                <a:path w="5351" h="14196" extrusionOk="0">
                  <a:moveTo>
                    <a:pt x="2189" y="0"/>
                  </a:moveTo>
                  <a:cubicBezTo>
                    <a:pt x="973" y="0"/>
                    <a:pt x="0" y="973"/>
                    <a:pt x="0" y="2189"/>
                  </a:cubicBezTo>
                  <a:lnTo>
                    <a:pt x="0" y="11976"/>
                  </a:lnTo>
                  <a:cubicBezTo>
                    <a:pt x="0" y="13192"/>
                    <a:pt x="973" y="14195"/>
                    <a:pt x="2189" y="14195"/>
                  </a:cubicBezTo>
                  <a:lnTo>
                    <a:pt x="3162" y="14195"/>
                  </a:lnTo>
                  <a:cubicBezTo>
                    <a:pt x="4347" y="14195"/>
                    <a:pt x="5350" y="13192"/>
                    <a:pt x="5350" y="11976"/>
                  </a:cubicBezTo>
                  <a:lnTo>
                    <a:pt x="5350" y="2189"/>
                  </a:lnTo>
                  <a:cubicBezTo>
                    <a:pt x="5350" y="973"/>
                    <a:pt x="4347" y="0"/>
                    <a:pt x="31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1"/>
            <p:cNvSpPr/>
            <p:nvPr/>
          </p:nvSpPr>
          <p:spPr>
            <a:xfrm>
              <a:off x="3489329" y="1360625"/>
              <a:ext cx="2104322" cy="722311"/>
            </a:xfrm>
            <a:custGeom>
              <a:avLst/>
              <a:gdLst/>
              <a:ahLst/>
              <a:cxnLst/>
              <a:rect l="l" t="t" r="r" b="b"/>
              <a:pathLst>
                <a:path w="55534" h="18208" extrusionOk="0">
                  <a:moveTo>
                    <a:pt x="2402" y="0"/>
                  </a:moveTo>
                  <a:cubicBezTo>
                    <a:pt x="1064" y="0"/>
                    <a:pt x="0" y="1064"/>
                    <a:pt x="0" y="2371"/>
                  </a:cubicBezTo>
                  <a:lnTo>
                    <a:pt x="0" y="15806"/>
                  </a:lnTo>
                  <a:cubicBezTo>
                    <a:pt x="0" y="17113"/>
                    <a:pt x="1064" y="18207"/>
                    <a:pt x="2402" y="18207"/>
                  </a:cubicBezTo>
                  <a:lnTo>
                    <a:pt x="53132" y="18207"/>
                  </a:lnTo>
                  <a:cubicBezTo>
                    <a:pt x="54469" y="18207"/>
                    <a:pt x="55533" y="17113"/>
                    <a:pt x="55533" y="15806"/>
                  </a:cubicBezTo>
                  <a:lnTo>
                    <a:pt x="55533" y="2371"/>
                  </a:lnTo>
                  <a:cubicBezTo>
                    <a:pt x="55533" y="1064"/>
                    <a:pt x="54469" y="0"/>
                    <a:pt x="53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1"/>
            <p:cNvSpPr/>
            <p:nvPr/>
          </p:nvSpPr>
          <p:spPr>
            <a:xfrm>
              <a:off x="3563029" y="1440203"/>
              <a:ext cx="1956882" cy="563155"/>
            </a:xfrm>
            <a:custGeom>
              <a:avLst/>
              <a:gdLst/>
              <a:ahLst/>
              <a:cxnLst/>
              <a:rect l="l" t="t" r="r" b="b"/>
              <a:pathLst>
                <a:path w="51643" h="14196" extrusionOk="0">
                  <a:moveTo>
                    <a:pt x="973" y="0"/>
                  </a:moveTo>
                  <a:cubicBezTo>
                    <a:pt x="426" y="0"/>
                    <a:pt x="1" y="426"/>
                    <a:pt x="1" y="943"/>
                  </a:cubicBezTo>
                  <a:lnTo>
                    <a:pt x="1" y="13222"/>
                  </a:lnTo>
                  <a:cubicBezTo>
                    <a:pt x="1" y="13769"/>
                    <a:pt x="426" y="14195"/>
                    <a:pt x="973" y="14195"/>
                  </a:cubicBezTo>
                  <a:lnTo>
                    <a:pt x="50670" y="14195"/>
                  </a:lnTo>
                  <a:cubicBezTo>
                    <a:pt x="51217" y="14195"/>
                    <a:pt x="51643" y="13739"/>
                    <a:pt x="51643" y="13222"/>
                  </a:cubicBezTo>
                  <a:lnTo>
                    <a:pt x="51643" y="943"/>
                  </a:lnTo>
                  <a:cubicBezTo>
                    <a:pt x="51643" y="426"/>
                    <a:pt x="51217" y="0"/>
                    <a:pt x="50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1"/>
            <p:cNvSpPr/>
            <p:nvPr/>
          </p:nvSpPr>
          <p:spPr>
            <a:xfrm>
              <a:off x="4527042" y="1440203"/>
              <a:ext cx="992859" cy="563155"/>
            </a:xfrm>
            <a:custGeom>
              <a:avLst/>
              <a:gdLst/>
              <a:ahLst/>
              <a:cxnLst/>
              <a:rect l="l" t="t" r="r" b="b"/>
              <a:pathLst>
                <a:path w="26202" h="14196" extrusionOk="0">
                  <a:moveTo>
                    <a:pt x="1" y="0"/>
                  </a:moveTo>
                  <a:lnTo>
                    <a:pt x="1" y="14195"/>
                  </a:lnTo>
                  <a:lnTo>
                    <a:pt x="25229" y="14195"/>
                  </a:lnTo>
                  <a:cubicBezTo>
                    <a:pt x="25776" y="14195"/>
                    <a:pt x="26202" y="13769"/>
                    <a:pt x="26202" y="13222"/>
                  </a:cubicBezTo>
                  <a:lnTo>
                    <a:pt x="26202" y="943"/>
                  </a:lnTo>
                  <a:cubicBezTo>
                    <a:pt x="26202" y="426"/>
                    <a:pt x="25776" y="0"/>
                    <a:pt x="25229" y="0"/>
                  </a:cubicBezTo>
                  <a:close/>
                </a:path>
              </a:pathLst>
            </a:custGeom>
            <a:solidFill>
              <a:srgbClr val="FFE4E4">
                <a:alpha val="63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1"/>
            <p:cNvSpPr/>
            <p:nvPr/>
          </p:nvSpPr>
          <p:spPr>
            <a:xfrm>
              <a:off x="4527042" y="1659659"/>
              <a:ext cx="992859" cy="343701"/>
            </a:xfrm>
            <a:custGeom>
              <a:avLst/>
              <a:gdLst/>
              <a:ahLst/>
              <a:cxnLst/>
              <a:rect l="l" t="t" r="r" b="b"/>
              <a:pathLst>
                <a:path w="26202" h="8664" extrusionOk="0">
                  <a:moveTo>
                    <a:pt x="26202" y="0"/>
                  </a:moveTo>
                  <a:lnTo>
                    <a:pt x="24287" y="5441"/>
                  </a:lnTo>
                  <a:cubicBezTo>
                    <a:pt x="24105" y="6019"/>
                    <a:pt x="23406" y="6505"/>
                    <a:pt x="22767" y="6535"/>
                  </a:cubicBezTo>
                  <a:lnTo>
                    <a:pt x="1" y="7082"/>
                  </a:lnTo>
                  <a:lnTo>
                    <a:pt x="1" y="8663"/>
                  </a:lnTo>
                  <a:lnTo>
                    <a:pt x="25229" y="8663"/>
                  </a:lnTo>
                  <a:cubicBezTo>
                    <a:pt x="25776" y="8663"/>
                    <a:pt x="26202" y="8237"/>
                    <a:pt x="26202" y="7690"/>
                  </a:cubicBezTo>
                  <a:lnTo>
                    <a:pt x="262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1"/>
            <p:cNvSpPr/>
            <p:nvPr/>
          </p:nvSpPr>
          <p:spPr>
            <a:xfrm>
              <a:off x="3563029" y="1639149"/>
              <a:ext cx="964061" cy="164035"/>
            </a:xfrm>
            <a:custGeom>
              <a:avLst/>
              <a:gdLst/>
              <a:ahLst/>
              <a:cxnLst/>
              <a:rect l="l" t="t" r="r" b="b"/>
              <a:pathLst>
                <a:path w="25442" h="4135" extrusionOk="0">
                  <a:moveTo>
                    <a:pt x="1" y="1"/>
                  </a:moveTo>
                  <a:lnTo>
                    <a:pt x="1" y="4134"/>
                  </a:lnTo>
                  <a:lnTo>
                    <a:pt x="25442" y="4134"/>
                  </a:lnTo>
                  <a:lnTo>
                    <a:pt x="254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1"/>
            <p:cNvSpPr/>
            <p:nvPr/>
          </p:nvSpPr>
          <p:spPr>
            <a:xfrm>
              <a:off x="3563029" y="1639149"/>
              <a:ext cx="57634" cy="164035"/>
            </a:xfrm>
            <a:custGeom>
              <a:avLst/>
              <a:gdLst/>
              <a:ahLst/>
              <a:cxnLst/>
              <a:rect l="l" t="t" r="r" b="b"/>
              <a:pathLst>
                <a:path w="1521" h="4135" extrusionOk="0">
                  <a:moveTo>
                    <a:pt x="1" y="1"/>
                  </a:moveTo>
                  <a:lnTo>
                    <a:pt x="1" y="4134"/>
                  </a:lnTo>
                  <a:lnTo>
                    <a:pt x="1520" y="4134"/>
                  </a:lnTo>
                  <a:cubicBezTo>
                    <a:pt x="1368" y="3466"/>
                    <a:pt x="1277" y="2767"/>
                    <a:pt x="1277" y="2067"/>
                  </a:cubicBezTo>
                  <a:cubicBezTo>
                    <a:pt x="1277" y="1368"/>
                    <a:pt x="1368" y="669"/>
                    <a:pt x="15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1"/>
            <p:cNvSpPr/>
            <p:nvPr/>
          </p:nvSpPr>
          <p:spPr>
            <a:xfrm>
              <a:off x="4409576" y="1639149"/>
              <a:ext cx="57634" cy="164035"/>
            </a:xfrm>
            <a:custGeom>
              <a:avLst/>
              <a:gdLst/>
              <a:ahLst/>
              <a:cxnLst/>
              <a:rect l="l" t="t" r="r" b="b"/>
              <a:pathLst>
                <a:path w="1521" h="4135" extrusionOk="0">
                  <a:moveTo>
                    <a:pt x="0" y="1"/>
                  </a:moveTo>
                  <a:cubicBezTo>
                    <a:pt x="152" y="669"/>
                    <a:pt x="244" y="1368"/>
                    <a:pt x="244" y="2067"/>
                  </a:cubicBezTo>
                  <a:cubicBezTo>
                    <a:pt x="244" y="2767"/>
                    <a:pt x="152" y="3466"/>
                    <a:pt x="0" y="4134"/>
                  </a:cubicBezTo>
                  <a:lnTo>
                    <a:pt x="1520" y="4134"/>
                  </a:lnTo>
                  <a:lnTo>
                    <a:pt x="15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1"/>
            <p:cNvSpPr/>
            <p:nvPr/>
          </p:nvSpPr>
          <p:spPr>
            <a:xfrm>
              <a:off x="4459101" y="1440203"/>
              <a:ext cx="134784" cy="563155"/>
            </a:xfrm>
            <a:custGeom>
              <a:avLst/>
              <a:gdLst/>
              <a:ahLst/>
              <a:cxnLst/>
              <a:rect l="l" t="t" r="r" b="b"/>
              <a:pathLst>
                <a:path w="3557" h="14196" extrusionOk="0">
                  <a:moveTo>
                    <a:pt x="1794" y="0"/>
                  </a:moveTo>
                  <a:cubicBezTo>
                    <a:pt x="791" y="0"/>
                    <a:pt x="0" y="791"/>
                    <a:pt x="0" y="1794"/>
                  </a:cubicBezTo>
                  <a:lnTo>
                    <a:pt x="0" y="12402"/>
                  </a:lnTo>
                  <a:cubicBezTo>
                    <a:pt x="0" y="13374"/>
                    <a:pt x="791" y="14195"/>
                    <a:pt x="1794" y="14195"/>
                  </a:cubicBezTo>
                  <a:cubicBezTo>
                    <a:pt x="2767" y="14195"/>
                    <a:pt x="3557" y="13374"/>
                    <a:pt x="3557" y="12402"/>
                  </a:cubicBezTo>
                  <a:lnTo>
                    <a:pt x="3557" y="1794"/>
                  </a:lnTo>
                  <a:cubicBezTo>
                    <a:pt x="3557" y="791"/>
                    <a:pt x="2767" y="0"/>
                    <a:pt x="1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1"/>
            <p:cNvSpPr/>
            <p:nvPr/>
          </p:nvSpPr>
          <p:spPr>
            <a:xfrm>
              <a:off x="4525905" y="1440203"/>
              <a:ext cx="67979" cy="563155"/>
            </a:xfrm>
            <a:custGeom>
              <a:avLst/>
              <a:gdLst/>
              <a:ahLst/>
              <a:cxnLst/>
              <a:rect l="l" t="t" r="r" b="b"/>
              <a:pathLst>
                <a:path w="1794" h="14196" extrusionOk="0">
                  <a:moveTo>
                    <a:pt x="0" y="0"/>
                  </a:moveTo>
                  <a:lnTo>
                    <a:pt x="0" y="14195"/>
                  </a:lnTo>
                  <a:lnTo>
                    <a:pt x="61" y="14195"/>
                  </a:lnTo>
                  <a:cubicBezTo>
                    <a:pt x="1034" y="14195"/>
                    <a:pt x="1794" y="13374"/>
                    <a:pt x="1794" y="12371"/>
                  </a:cubicBezTo>
                  <a:lnTo>
                    <a:pt x="1794" y="1824"/>
                  </a:lnTo>
                  <a:cubicBezTo>
                    <a:pt x="1794" y="821"/>
                    <a:pt x="1034" y="0"/>
                    <a:pt x="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1"/>
            <p:cNvSpPr/>
            <p:nvPr/>
          </p:nvSpPr>
          <p:spPr>
            <a:xfrm>
              <a:off x="2551803" y="1639149"/>
              <a:ext cx="937574" cy="164035"/>
            </a:xfrm>
            <a:custGeom>
              <a:avLst/>
              <a:gdLst/>
              <a:ahLst/>
              <a:cxnLst/>
              <a:rect l="l" t="t" r="r" b="b"/>
              <a:pathLst>
                <a:path w="24743" h="4135" extrusionOk="0">
                  <a:moveTo>
                    <a:pt x="0" y="1"/>
                  </a:moveTo>
                  <a:lnTo>
                    <a:pt x="0" y="4134"/>
                  </a:lnTo>
                  <a:lnTo>
                    <a:pt x="24742" y="4134"/>
                  </a:lnTo>
                  <a:lnTo>
                    <a:pt x="247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1"/>
            <p:cNvSpPr/>
            <p:nvPr/>
          </p:nvSpPr>
          <p:spPr>
            <a:xfrm>
              <a:off x="3399487" y="1639149"/>
              <a:ext cx="89881" cy="164035"/>
            </a:xfrm>
            <a:custGeom>
              <a:avLst/>
              <a:gdLst/>
              <a:ahLst/>
              <a:cxnLst/>
              <a:rect l="l" t="t" r="r" b="b"/>
              <a:pathLst>
                <a:path w="2372" h="4135" extrusionOk="0">
                  <a:moveTo>
                    <a:pt x="0" y="1"/>
                  </a:moveTo>
                  <a:cubicBezTo>
                    <a:pt x="152" y="669"/>
                    <a:pt x="244" y="1368"/>
                    <a:pt x="244" y="2067"/>
                  </a:cubicBezTo>
                  <a:cubicBezTo>
                    <a:pt x="244" y="2767"/>
                    <a:pt x="152" y="3466"/>
                    <a:pt x="0" y="4134"/>
                  </a:cubicBezTo>
                  <a:lnTo>
                    <a:pt x="2371" y="4134"/>
                  </a:lnTo>
                  <a:lnTo>
                    <a:pt x="23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1"/>
            <p:cNvSpPr/>
            <p:nvPr/>
          </p:nvSpPr>
          <p:spPr>
            <a:xfrm>
              <a:off x="2704962" y="1639149"/>
              <a:ext cx="89881" cy="164035"/>
            </a:xfrm>
            <a:custGeom>
              <a:avLst/>
              <a:gdLst/>
              <a:ahLst/>
              <a:cxnLst/>
              <a:rect l="l" t="t" r="r" b="b"/>
              <a:pathLst>
                <a:path w="2372" h="4135" extrusionOk="0">
                  <a:moveTo>
                    <a:pt x="1" y="1"/>
                  </a:moveTo>
                  <a:lnTo>
                    <a:pt x="1" y="4134"/>
                  </a:lnTo>
                  <a:lnTo>
                    <a:pt x="2372" y="4134"/>
                  </a:lnTo>
                  <a:cubicBezTo>
                    <a:pt x="2220" y="3466"/>
                    <a:pt x="2129" y="2767"/>
                    <a:pt x="2129" y="2067"/>
                  </a:cubicBezTo>
                  <a:cubicBezTo>
                    <a:pt x="2129" y="1368"/>
                    <a:pt x="2220" y="669"/>
                    <a:pt x="23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1"/>
            <p:cNvSpPr/>
            <p:nvPr/>
          </p:nvSpPr>
          <p:spPr>
            <a:xfrm>
              <a:off x="2605912" y="1486023"/>
              <a:ext cx="130199" cy="471478"/>
            </a:xfrm>
            <a:custGeom>
              <a:avLst/>
              <a:gdLst/>
              <a:ahLst/>
              <a:cxnLst/>
              <a:rect l="l" t="t" r="r" b="b"/>
              <a:pathLst>
                <a:path w="3436" h="11885" extrusionOk="0">
                  <a:moveTo>
                    <a:pt x="1186" y="0"/>
                  </a:moveTo>
                  <a:cubicBezTo>
                    <a:pt x="548" y="0"/>
                    <a:pt x="1" y="517"/>
                    <a:pt x="1" y="1186"/>
                  </a:cubicBezTo>
                  <a:lnTo>
                    <a:pt x="1" y="10669"/>
                  </a:lnTo>
                  <a:cubicBezTo>
                    <a:pt x="1" y="11338"/>
                    <a:pt x="548" y="11885"/>
                    <a:pt x="1186" y="11885"/>
                  </a:cubicBezTo>
                  <a:lnTo>
                    <a:pt x="2250" y="11885"/>
                  </a:lnTo>
                  <a:cubicBezTo>
                    <a:pt x="2888" y="11885"/>
                    <a:pt x="3436" y="11338"/>
                    <a:pt x="3436" y="10669"/>
                  </a:cubicBezTo>
                  <a:lnTo>
                    <a:pt x="3436" y="1186"/>
                  </a:lnTo>
                  <a:cubicBezTo>
                    <a:pt x="3436" y="517"/>
                    <a:pt x="2919" y="0"/>
                    <a:pt x="22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1"/>
            <p:cNvSpPr/>
            <p:nvPr/>
          </p:nvSpPr>
          <p:spPr>
            <a:xfrm>
              <a:off x="2536835" y="1407634"/>
              <a:ext cx="152063" cy="627064"/>
            </a:xfrm>
            <a:custGeom>
              <a:avLst/>
              <a:gdLst/>
              <a:ahLst/>
              <a:cxnLst/>
              <a:rect l="l" t="t" r="r" b="b"/>
              <a:pathLst>
                <a:path w="4013" h="15807" extrusionOk="0">
                  <a:moveTo>
                    <a:pt x="1459" y="1"/>
                  </a:moveTo>
                  <a:cubicBezTo>
                    <a:pt x="669" y="1"/>
                    <a:pt x="0" y="669"/>
                    <a:pt x="0" y="1460"/>
                  </a:cubicBezTo>
                  <a:lnTo>
                    <a:pt x="0" y="14378"/>
                  </a:lnTo>
                  <a:cubicBezTo>
                    <a:pt x="0" y="15168"/>
                    <a:pt x="669" y="15806"/>
                    <a:pt x="1459" y="15806"/>
                  </a:cubicBezTo>
                  <a:lnTo>
                    <a:pt x="2584" y="15806"/>
                  </a:lnTo>
                  <a:cubicBezTo>
                    <a:pt x="3374" y="15806"/>
                    <a:pt x="4012" y="15168"/>
                    <a:pt x="4012" y="14378"/>
                  </a:cubicBezTo>
                  <a:lnTo>
                    <a:pt x="4012" y="1460"/>
                  </a:lnTo>
                  <a:cubicBezTo>
                    <a:pt x="4012" y="669"/>
                    <a:pt x="3374" y="1"/>
                    <a:pt x="25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41"/>
          <p:cNvGrpSpPr/>
          <p:nvPr/>
        </p:nvGrpSpPr>
        <p:grpSpPr>
          <a:xfrm>
            <a:off x="341086" y="2614111"/>
            <a:ext cx="4710092" cy="1474234"/>
            <a:chOff x="-27000" y="1835608"/>
            <a:chExt cx="5024099" cy="1474234"/>
          </a:xfrm>
        </p:grpSpPr>
        <p:sp>
          <p:nvSpPr>
            <p:cNvPr id="1909" name="Google Shape;1909;p41"/>
            <p:cNvSpPr txBox="1"/>
            <p:nvPr/>
          </p:nvSpPr>
          <p:spPr>
            <a:xfrm>
              <a:off x="-27000" y="1835608"/>
              <a:ext cx="5024099" cy="147423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latin typeface="Fira Sans Extra Condensed Medium"/>
                <a:ea typeface="Fira Sans Extra Condensed Medium"/>
                <a:cs typeface="Fira Sans Extra Condensed Medium"/>
                <a:sym typeface="Fira Sans Extra Condensed Medium"/>
              </a:endParaRPr>
            </a:p>
          </p:txBody>
        </p:sp>
        <p:sp>
          <p:nvSpPr>
            <p:cNvPr id="1910" name="Google Shape;1910;p41"/>
            <p:cNvSpPr txBox="1"/>
            <p:nvPr/>
          </p:nvSpPr>
          <p:spPr>
            <a:xfrm>
              <a:off x="1394188" y="2168025"/>
              <a:ext cx="1966800" cy="404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Roboto"/>
                <a:ea typeface="Roboto"/>
                <a:cs typeface="Roboto"/>
                <a:sym typeface="Roboto"/>
              </a:endParaRPr>
            </a:p>
          </p:txBody>
        </p:sp>
      </p:grpSp>
      <p:sp>
        <p:nvSpPr>
          <p:cNvPr id="3" name="Rectangle 2"/>
          <p:cNvSpPr/>
          <p:nvPr/>
        </p:nvSpPr>
        <p:spPr>
          <a:xfrm>
            <a:off x="1484234" y="1399951"/>
            <a:ext cx="7939314" cy="3093154"/>
          </a:xfrm>
          <a:prstGeom prst="rect">
            <a:avLst/>
          </a:prstGeom>
        </p:spPr>
        <p:txBody>
          <a:bodyPr wrap="square">
            <a:spAutoFit/>
          </a:bodyPr>
          <a:lstStyle/>
          <a:p>
            <a:r>
              <a:rPr lang="fr-FR" sz="1300" dirty="0">
                <a:latin typeface="Constantia" panose="02030602050306030303" pitchFamily="18" charset="0"/>
              </a:rPr>
              <a:t>Actuellement, le monde connaît une avancée technologique considérable dans tous les secteurs</a:t>
            </a:r>
          </a:p>
          <a:p>
            <a:r>
              <a:rPr lang="fr-FR" sz="1300" dirty="0">
                <a:latin typeface="Constantia" panose="02030602050306030303" pitchFamily="18" charset="0"/>
              </a:rPr>
              <a:t>et cela grâce à l'informatique qui est une science étudiant les techniques du traitement automatique</a:t>
            </a:r>
          </a:p>
          <a:p>
            <a:r>
              <a:rPr lang="fr-FR" sz="1300" dirty="0">
                <a:latin typeface="Constantia" panose="02030602050306030303" pitchFamily="18" charset="0"/>
              </a:rPr>
              <a:t>de l'information. Elle joue un rôle important dans le développement de l'entreprise et d'autres</a:t>
            </a:r>
          </a:p>
          <a:p>
            <a:r>
              <a:rPr lang="fr-FR" sz="1300" dirty="0">
                <a:latin typeface="Constantia" panose="02030602050306030303" pitchFamily="18" charset="0"/>
              </a:rPr>
              <a:t>établissements .</a:t>
            </a:r>
          </a:p>
          <a:p>
            <a:r>
              <a:rPr lang="fr-FR" sz="1300" dirty="0">
                <a:latin typeface="Constantia" panose="02030602050306030303" pitchFamily="18" charset="0"/>
              </a:rPr>
              <a:t> Avant l'invention de l'ordinateur, nous enregistrions toutes les informations manuellement sur</a:t>
            </a:r>
          </a:p>
          <a:p>
            <a:r>
              <a:rPr lang="fr-FR" sz="1300" dirty="0">
                <a:latin typeface="Constantia" panose="02030602050306030303" pitchFamily="18" charset="0"/>
              </a:rPr>
              <a:t>des supports en papier ce qui engendrait beaucoup de problèmes tel que la perte de temps</a:t>
            </a:r>
          </a:p>
          <a:p>
            <a:r>
              <a:rPr lang="fr-FR" sz="1300" dirty="0">
                <a:latin typeface="Constantia" panose="02030602050306030303" pitchFamily="18" charset="0"/>
              </a:rPr>
              <a:t>considérable dans la recherche de ces informations ou la dégradation de ces dernières.</a:t>
            </a:r>
          </a:p>
          <a:p>
            <a:r>
              <a:rPr lang="fr-FR" sz="1300" dirty="0">
                <a:latin typeface="Constantia" panose="02030602050306030303" pitchFamily="18" charset="0"/>
              </a:rPr>
              <a:t> Ainsi, jusqu'à présent, l'ordinateur reste le moyen le plus sûr pour le traitement et la sauvegarde</a:t>
            </a:r>
          </a:p>
          <a:p>
            <a:r>
              <a:rPr lang="fr-FR" sz="1300" dirty="0">
                <a:latin typeface="Constantia" panose="02030602050306030303" pitchFamily="18" charset="0"/>
              </a:rPr>
              <a:t>de l'information. Cette invention à permis d'informatiser les systèmes de gestion de données des</a:t>
            </a:r>
          </a:p>
          <a:p>
            <a:r>
              <a:rPr lang="fr-FR" sz="1300" dirty="0">
                <a:latin typeface="Constantia" panose="02030602050306030303" pitchFamily="18" charset="0"/>
              </a:rPr>
              <a:t>entreprises, ce qui est la partie essentielle dans leur développement aujourd'hui.</a:t>
            </a:r>
          </a:p>
          <a:p>
            <a:r>
              <a:rPr lang="fr-FR" sz="1300" dirty="0">
                <a:latin typeface="Constantia" panose="02030602050306030303" pitchFamily="18" charset="0"/>
              </a:rPr>
              <a:t> Les pharmacies hospitalières et celles des dispensaires publiques font partie des établissements</a:t>
            </a:r>
          </a:p>
          <a:p>
            <a:r>
              <a:rPr lang="fr-FR" sz="1300" dirty="0">
                <a:latin typeface="Constantia" panose="02030602050306030303" pitchFamily="18" charset="0"/>
              </a:rPr>
              <a:t>que l'informatique pourra beaucoup aider </a:t>
            </a:r>
            <a:r>
              <a:rPr lang="fr-FR" sz="1300" dirty="0" smtClean="0">
                <a:latin typeface="Constantia" panose="02030602050306030303" pitchFamily="18" charset="0"/>
              </a:rPr>
              <a:t>[</a:t>
            </a:r>
            <a:endParaRPr lang="fr-FR" sz="1300" dirty="0">
              <a:latin typeface="Constantia" panose="02030602050306030303" pitchFamily="18" charset="0"/>
            </a:endParaRPr>
          </a:p>
          <a:p>
            <a:r>
              <a:rPr lang="fr-FR" sz="1300" dirty="0">
                <a:latin typeface="Constantia" panose="02030602050306030303" pitchFamily="18" charset="0"/>
              </a:rPr>
              <a:t>En effet, la croissance du nombre des médicaments hospitaliers nécessite la mise en place d'une</a:t>
            </a:r>
          </a:p>
          <a:p>
            <a:r>
              <a:rPr lang="fr-FR" sz="1300" dirty="0">
                <a:latin typeface="Constantia" panose="02030602050306030303" pitchFamily="18" charset="0"/>
              </a:rPr>
              <a:t>gestion rationnelle efficace et rapide, or et jusqu'à ce jour, la gestion manuelle est encore la plus</a:t>
            </a:r>
          </a:p>
          <a:p>
            <a:r>
              <a:rPr lang="fr-FR" sz="1300" dirty="0">
                <a:latin typeface="Constantia" panose="02030602050306030303" pitchFamily="18" charset="0"/>
              </a:rPr>
              <a:t>dominante.</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fr-FR" dirty="0">
                <a:solidFill>
                  <a:schemeClr val="accent4"/>
                </a:solidFill>
              </a:rPr>
              <a:t>Utilisation</a:t>
            </a:r>
          </a:p>
        </p:txBody>
      </p:sp>
      <p:sp>
        <p:nvSpPr>
          <p:cNvPr id="3" name="Espace réservé du texte 2"/>
          <p:cNvSpPr>
            <a:spLocks noGrp="1"/>
          </p:cNvSpPr>
          <p:nvPr>
            <p:ph type="body" idx="1"/>
          </p:nvPr>
        </p:nvSpPr>
        <p:spPr/>
        <p:txBody>
          <a:bodyPr/>
          <a:lstStyle/>
          <a:p>
            <a:pPr marL="139700" indent="0" algn="ctr">
              <a:buNone/>
            </a:pPr>
            <a:r>
              <a:rPr lang="fr-FR" sz="2200" dirty="0" smtClean="0">
                <a:solidFill>
                  <a:srgbClr val="962444"/>
                </a:solidFill>
                <a:latin typeface="Aldhabi" panose="01000000000000000000" pitchFamily="2" charset="-78"/>
                <a:cs typeface="Aldhabi" panose="01000000000000000000" pitchFamily="2" charset="-78"/>
              </a:rPr>
              <a:t>U</a:t>
            </a:r>
            <a:r>
              <a:rPr lang="fr-FR" sz="2200" dirty="0" smtClean="0">
                <a:solidFill>
                  <a:srgbClr val="FBBD16"/>
                </a:solidFill>
                <a:latin typeface="Aldhabi" panose="01000000000000000000" pitchFamily="2" charset="-78"/>
                <a:cs typeface="Aldhabi" panose="01000000000000000000" pitchFamily="2" charset="-78"/>
              </a:rPr>
              <a:t>M</a:t>
            </a:r>
            <a:r>
              <a:rPr lang="fr-FR" sz="2200" dirty="0" smtClean="0">
                <a:solidFill>
                  <a:srgbClr val="452E7F"/>
                </a:solidFill>
                <a:latin typeface="Aldhabi" panose="01000000000000000000" pitchFamily="2" charset="-78"/>
                <a:cs typeface="Aldhabi" panose="01000000000000000000" pitchFamily="2" charset="-78"/>
              </a:rPr>
              <a:t>L</a:t>
            </a:r>
            <a:r>
              <a:rPr lang="fr-FR" sz="2200" dirty="0" smtClean="0">
                <a:latin typeface="Aldhabi" panose="01000000000000000000" pitchFamily="2" charset="-78"/>
                <a:cs typeface="Aldhabi" panose="01000000000000000000" pitchFamily="2" charset="-78"/>
              </a:rPr>
              <a:t> est destiné à faciliter la conception des documents nécessaires au développement d'un logiciel orienté objet, comme standard de modélisation de l'architecture logicielle. Les différents éléments représentables sont :</a:t>
            </a:r>
          </a:p>
          <a:p>
            <a:pPr marL="139700" indent="0" algn="ctr">
              <a:buNone/>
            </a:pPr>
            <a:endParaRPr lang="fr-FR" sz="2200" dirty="0" smtClean="0">
              <a:latin typeface="Aldhabi" panose="01000000000000000000" pitchFamily="2" charset="-78"/>
              <a:cs typeface="Aldhabi" panose="01000000000000000000" pitchFamily="2" charset="-78"/>
            </a:endParaRPr>
          </a:p>
          <a:p>
            <a:pPr algn="ctr">
              <a:buFont typeface="Wingdings" panose="05000000000000000000" pitchFamily="2" charset="2"/>
              <a:buChar char="ü"/>
            </a:pPr>
            <a:r>
              <a:rPr lang="fr-FR" sz="2200" dirty="0" smtClean="0">
                <a:latin typeface="Aldhabi" panose="01000000000000000000" pitchFamily="2" charset="-78"/>
                <a:cs typeface="Aldhabi" panose="01000000000000000000" pitchFamily="2" charset="-78"/>
              </a:rPr>
              <a:t>Activité d'un objet/logiciel</a:t>
            </a:r>
          </a:p>
          <a:p>
            <a:pPr algn="ctr">
              <a:buFont typeface="Wingdings" panose="05000000000000000000" pitchFamily="2" charset="2"/>
              <a:buChar char="ü"/>
            </a:pPr>
            <a:r>
              <a:rPr lang="fr-FR" sz="2200" dirty="0" smtClean="0">
                <a:latin typeface="Aldhabi" panose="01000000000000000000" pitchFamily="2" charset="-78"/>
                <a:cs typeface="Aldhabi" panose="01000000000000000000" pitchFamily="2" charset="-78"/>
              </a:rPr>
              <a:t>Acteurs</a:t>
            </a:r>
          </a:p>
          <a:p>
            <a:pPr algn="ctr">
              <a:buFont typeface="Wingdings" panose="05000000000000000000" pitchFamily="2" charset="2"/>
              <a:buChar char="ü"/>
            </a:pPr>
            <a:r>
              <a:rPr lang="fr-FR" sz="2200" dirty="0" smtClean="0">
                <a:latin typeface="Aldhabi" panose="01000000000000000000" pitchFamily="2" charset="-78"/>
                <a:cs typeface="Aldhabi" panose="01000000000000000000" pitchFamily="2" charset="-78"/>
              </a:rPr>
              <a:t>    Processus</a:t>
            </a:r>
          </a:p>
          <a:p>
            <a:pPr algn="ctr">
              <a:buFont typeface="Wingdings" panose="05000000000000000000" pitchFamily="2" charset="2"/>
              <a:buChar char="ü"/>
            </a:pPr>
            <a:r>
              <a:rPr lang="fr-FR" sz="2200" dirty="0" smtClean="0">
                <a:latin typeface="Aldhabi" panose="01000000000000000000" pitchFamily="2" charset="-78"/>
                <a:cs typeface="Aldhabi" panose="01000000000000000000" pitchFamily="2" charset="-78"/>
              </a:rPr>
              <a:t>Schéma de base de données</a:t>
            </a:r>
          </a:p>
          <a:p>
            <a:pPr algn="ctr">
              <a:buFont typeface="Wingdings" panose="05000000000000000000" pitchFamily="2" charset="2"/>
              <a:buChar char="ü"/>
            </a:pPr>
            <a:r>
              <a:rPr lang="fr-FR" sz="2200" dirty="0" smtClean="0">
                <a:latin typeface="Aldhabi" panose="01000000000000000000" pitchFamily="2" charset="-78"/>
                <a:cs typeface="Aldhabi" panose="01000000000000000000" pitchFamily="2" charset="-78"/>
              </a:rPr>
              <a:t>Composants logiciels</a:t>
            </a:r>
          </a:p>
          <a:p>
            <a:pPr algn="ctr">
              <a:buFont typeface="Wingdings" panose="05000000000000000000" pitchFamily="2" charset="2"/>
              <a:buChar char="ü"/>
            </a:pPr>
            <a:r>
              <a:rPr lang="fr-FR" sz="2200" dirty="0" smtClean="0">
                <a:latin typeface="Aldhabi" panose="01000000000000000000" pitchFamily="2" charset="-78"/>
                <a:cs typeface="Aldhabi" panose="01000000000000000000" pitchFamily="2" charset="-78"/>
              </a:rPr>
              <a:t>Réutilisation de composants.</a:t>
            </a:r>
            <a:endParaRPr lang="fr-FR" sz="2200" dirty="0">
              <a:latin typeface="Aldhabi" panose="01000000000000000000" pitchFamily="2" charset="-78"/>
              <a:cs typeface="Aldhabi" panose="01000000000000000000" pitchFamily="2" charset="-78"/>
            </a:endParaRPr>
          </a:p>
        </p:txBody>
      </p:sp>
    </p:spTree>
    <p:extLst>
      <p:ext uri="{BB962C8B-B14F-4D97-AF65-F5344CB8AC3E}">
        <p14:creationId xmlns:p14="http://schemas.microsoft.com/office/powerpoint/2010/main" val="2627788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12"/>
        <p:cNvGrpSpPr/>
        <p:nvPr/>
      </p:nvGrpSpPr>
      <p:grpSpPr>
        <a:xfrm>
          <a:off x="0" y="0"/>
          <a:ext cx="0" cy="0"/>
          <a:chOff x="0" y="0"/>
          <a:chExt cx="0" cy="0"/>
        </a:xfrm>
      </p:grpSpPr>
      <p:sp>
        <p:nvSpPr>
          <p:cNvPr id="413" name="Google Shape;413;p20"/>
          <p:cNvSpPr txBox="1">
            <a:spLocks noGrp="1"/>
          </p:cNvSpPr>
          <p:nvPr>
            <p:ph type="title"/>
          </p:nvPr>
        </p:nvSpPr>
        <p:spPr>
          <a:xfrm>
            <a:off x="-1424831" y="73250"/>
            <a:ext cx="7704000" cy="50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sz="4000" u="sng" dirty="0" err="1" smtClean="0">
                <a:solidFill>
                  <a:schemeClr val="accent3">
                    <a:lumMod val="60000"/>
                    <a:lumOff val="40000"/>
                  </a:schemeClr>
                </a:solidFill>
                <a:latin typeface="Aldhabi" panose="01000000000000000000" pitchFamily="2" charset="-78"/>
                <a:cs typeface="Aldhabi" panose="01000000000000000000" pitchFamily="2" charset="-78"/>
              </a:rPr>
              <a:t>Problematique</a:t>
            </a:r>
            <a:r>
              <a:rPr lang="en-CA" sz="4000" u="sng" dirty="0" smtClean="0">
                <a:solidFill>
                  <a:schemeClr val="accent3">
                    <a:lumMod val="60000"/>
                    <a:lumOff val="40000"/>
                  </a:schemeClr>
                </a:solidFill>
                <a:latin typeface="Aldhabi" panose="01000000000000000000" pitchFamily="2" charset="-78"/>
                <a:cs typeface="Aldhabi" panose="01000000000000000000" pitchFamily="2" charset="-78"/>
              </a:rPr>
              <a:t>:</a:t>
            </a:r>
            <a:endParaRPr sz="4000" u="sng" dirty="0">
              <a:solidFill>
                <a:schemeClr val="accent3">
                  <a:lumMod val="60000"/>
                  <a:lumOff val="40000"/>
                </a:schemeClr>
              </a:solidFill>
              <a:latin typeface="Aldhabi" panose="01000000000000000000" pitchFamily="2" charset="-78"/>
              <a:cs typeface="Aldhabi" panose="01000000000000000000" pitchFamily="2" charset="-78"/>
            </a:endParaRPr>
          </a:p>
        </p:txBody>
      </p:sp>
      <p:grpSp>
        <p:nvGrpSpPr>
          <p:cNvPr id="414" name="Google Shape;414;p20"/>
          <p:cNvGrpSpPr/>
          <p:nvPr/>
        </p:nvGrpSpPr>
        <p:grpSpPr>
          <a:xfrm>
            <a:off x="6694040" y="1326239"/>
            <a:ext cx="1485086" cy="3151621"/>
            <a:chOff x="3783926" y="1500412"/>
            <a:chExt cx="1485086" cy="3151621"/>
          </a:xfrm>
          <a:effectLst>
            <a:outerShdw blurRad="50800" dist="38100" dir="5400000" algn="t" rotWithShape="0">
              <a:prstClr val="black">
                <a:alpha val="40000"/>
              </a:prstClr>
            </a:outerShdw>
          </a:effectLst>
          <a:scene3d>
            <a:camera prst="orthographicFront">
              <a:rot lat="0" lon="0" rev="0"/>
            </a:camera>
            <a:lightRig rig="glow" dir="t">
              <a:rot lat="0" lon="0" rev="4800000"/>
            </a:lightRig>
          </a:scene3d>
        </p:grpSpPr>
        <p:sp>
          <p:nvSpPr>
            <p:cNvPr id="415" name="Google Shape;415;p20"/>
            <p:cNvSpPr/>
            <p:nvPr/>
          </p:nvSpPr>
          <p:spPr>
            <a:xfrm>
              <a:off x="3955230" y="1613823"/>
              <a:ext cx="20" cy="220863"/>
            </a:xfrm>
            <a:custGeom>
              <a:avLst/>
              <a:gdLst/>
              <a:ahLst/>
              <a:cxnLst/>
              <a:rect l="l" t="t" r="r" b="b"/>
              <a:pathLst>
                <a:path w="1" h="11247" fill="none" extrusionOk="0">
                  <a:moveTo>
                    <a:pt x="1" y="11247"/>
                  </a:moveTo>
                  <a:lnTo>
                    <a:pt x="1" y="0"/>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5015359" y="1525471"/>
              <a:ext cx="20" cy="181474"/>
            </a:xfrm>
            <a:custGeom>
              <a:avLst/>
              <a:gdLst/>
              <a:ahLst/>
              <a:cxnLst/>
              <a:rect l="l" t="t" r="r" b="b"/>
              <a:pathLst>
                <a:path w="1" h="9241" fill="none" extrusionOk="0">
                  <a:moveTo>
                    <a:pt x="0" y="1"/>
                  </a:moveTo>
                  <a:lnTo>
                    <a:pt x="0" y="9241"/>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5070267" y="1640688"/>
              <a:ext cx="20" cy="193999"/>
            </a:xfrm>
            <a:custGeom>
              <a:avLst/>
              <a:gdLst/>
              <a:ahLst/>
              <a:cxnLst/>
              <a:rect l="l" t="t" r="r" b="b"/>
              <a:pathLst>
                <a:path w="1" h="9879" fill="none" extrusionOk="0">
                  <a:moveTo>
                    <a:pt x="1" y="0"/>
                  </a:moveTo>
                  <a:lnTo>
                    <a:pt x="1" y="9879"/>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5011765" y="1746341"/>
              <a:ext cx="20" cy="84775"/>
            </a:xfrm>
            <a:custGeom>
              <a:avLst/>
              <a:gdLst/>
              <a:ahLst/>
              <a:cxnLst/>
              <a:rect l="l" t="t" r="r" b="b"/>
              <a:pathLst>
                <a:path w="1" h="4317" fill="none" extrusionOk="0">
                  <a:moveTo>
                    <a:pt x="1" y="0"/>
                  </a:moveTo>
                  <a:lnTo>
                    <a:pt x="1" y="4316"/>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5075040" y="1554123"/>
              <a:ext cx="20" cy="44794"/>
            </a:xfrm>
            <a:custGeom>
              <a:avLst/>
              <a:gdLst/>
              <a:ahLst/>
              <a:cxnLst/>
              <a:rect l="l" t="t" r="r" b="b"/>
              <a:pathLst>
                <a:path w="1" h="2281" fill="none" extrusionOk="0">
                  <a:moveTo>
                    <a:pt x="1" y="1"/>
                  </a:moveTo>
                  <a:lnTo>
                    <a:pt x="1" y="2280"/>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 name="Google Shape;420;p20"/>
            <p:cNvGrpSpPr/>
            <p:nvPr/>
          </p:nvGrpSpPr>
          <p:grpSpPr>
            <a:xfrm>
              <a:off x="3783926" y="1500412"/>
              <a:ext cx="1485086" cy="3151621"/>
              <a:chOff x="3783926" y="1500412"/>
              <a:chExt cx="1485086" cy="3151621"/>
            </a:xfrm>
          </p:grpSpPr>
          <p:sp>
            <p:nvSpPr>
              <p:cNvPr id="421" name="Google Shape;421;p20"/>
              <p:cNvSpPr/>
              <p:nvPr/>
            </p:nvSpPr>
            <p:spPr>
              <a:xfrm>
                <a:off x="3783926" y="2051361"/>
                <a:ext cx="1485086" cy="2600673"/>
              </a:xfrm>
              <a:custGeom>
                <a:avLst/>
                <a:gdLst/>
                <a:ahLst/>
                <a:cxnLst/>
                <a:rect l="l" t="t" r="r" b="b"/>
                <a:pathLst>
                  <a:path w="75625" h="132434" extrusionOk="0">
                    <a:moveTo>
                      <a:pt x="11688" y="0"/>
                    </a:moveTo>
                    <a:cubicBezTo>
                      <a:pt x="11235" y="0"/>
                      <a:pt x="0" y="117"/>
                      <a:pt x="0" y="11703"/>
                    </a:cubicBezTo>
                    <a:lnTo>
                      <a:pt x="0" y="117813"/>
                    </a:lnTo>
                    <a:cubicBezTo>
                      <a:pt x="0" y="117813"/>
                      <a:pt x="790" y="124045"/>
                      <a:pt x="8116" y="127236"/>
                    </a:cubicBezTo>
                    <a:cubicBezTo>
                      <a:pt x="15411" y="130428"/>
                      <a:pt x="21338" y="132434"/>
                      <a:pt x="37812" y="132434"/>
                    </a:cubicBezTo>
                    <a:cubicBezTo>
                      <a:pt x="54287" y="132434"/>
                      <a:pt x="60184" y="130428"/>
                      <a:pt x="67509" y="127236"/>
                    </a:cubicBezTo>
                    <a:cubicBezTo>
                      <a:pt x="74834" y="124045"/>
                      <a:pt x="75625" y="117813"/>
                      <a:pt x="75625" y="117813"/>
                    </a:cubicBezTo>
                    <a:lnTo>
                      <a:pt x="75625" y="11703"/>
                    </a:lnTo>
                    <a:cubicBezTo>
                      <a:pt x="75625" y="117"/>
                      <a:pt x="64389" y="0"/>
                      <a:pt x="63936" y="0"/>
                    </a:cubicBezTo>
                    <a:cubicBezTo>
                      <a:pt x="63927" y="0"/>
                      <a:pt x="63922" y="0"/>
                      <a:pt x="63922" y="0"/>
                    </a:cubicBezTo>
                    <a:lnTo>
                      <a:pt x="11702" y="0"/>
                    </a:lnTo>
                    <a:cubicBezTo>
                      <a:pt x="11702" y="0"/>
                      <a:pt x="11698" y="0"/>
                      <a:pt x="11688" y="0"/>
                    </a:cubicBezTo>
                    <a:close/>
                  </a:path>
                </a:pathLst>
              </a:custGeom>
              <a:solidFill>
                <a:srgbClr val="FFFFFF"/>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4013732" y="1923615"/>
                <a:ext cx="1025490" cy="127762"/>
              </a:xfrm>
              <a:custGeom>
                <a:avLst/>
                <a:gdLst/>
                <a:ahLst/>
                <a:cxnLst/>
                <a:rect l="l" t="t" r="r" b="b"/>
                <a:pathLst>
                  <a:path w="52221" h="6506" extrusionOk="0">
                    <a:moveTo>
                      <a:pt x="0" y="1"/>
                    </a:moveTo>
                    <a:lnTo>
                      <a:pt x="0" y="6505"/>
                    </a:lnTo>
                    <a:lnTo>
                      <a:pt x="52220" y="6505"/>
                    </a:lnTo>
                    <a:lnTo>
                      <a:pt x="52220" y="1"/>
                    </a:lnTo>
                    <a:close/>
                  </a:path>
                </a:pathLst>
              </a:custGeom>
              <a:solidFill>
                <a:srgbClr val="FFFFFF"/>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3833454" y="2109254"/>
                <a:ext cx="1386015" cy="542074"/>
              </a:xfrm>
              <a:custGeom>
                <a:avLst/>
                <a:gdLst/>
                <a:ahLst/>
                <a:cxnLst/>
                <a:rect l="l" t="t" r="r" b="b"/>
                <a:pathLst>
                  <a:path w="70580" h="27604" extrusionOk="0">
                    <a:moveTo>
                      <a:pt x="9454" y="1"/>
                    </a:moveTo>
                    <a:cubicBezTo>
                      <a:pt x="1" y="1"/>
                      <a:pt x="487" y="7934"/>
                      <a:pt x="639" y="9241"/>
                    </a:cubicBezTo>
                    <a:cubicBezTo>
                      <a:pt x="670" y="9393"/>
                      <a:pt x="670" y="9514"/>
                      <a:pt x="670" y="9666"/>
                    </a:cubicBezTo>
                    <a:lnTo>
                      <a:pt x="670" y="21460"/>
                    </a:lnTo>
                    <a:cubicBezTo>
                      <a:pt x="670" y="23588"/>
                      <a:pt x="2341" y="25320"/>
                      <a:pt x="4439" y="25381"/>
                    </a:cubicBezTo>
                    <a:lnTo>
                      <a:pt x="65838" y="27600"/>
                    </a:lnTo>
                    <a:cubicBezTo>
                      <a:pt x="65892" y="27602"/>
                      <a:pt x="65946" y="27603"/>
                      <a:pt x="66000" y="27603"/>
                    </a:cubicBezTo>
                    <a:cubicBezTo>
                      <a:pt x="68146" y="27603"/>
                      <a:pt x="69911" y="25843"/>
                      <a:pt x="69911" y="23679"/>
                    </a:cubicBezTo>
                    <a:lnTo>
                      <a:pt x="69911" y="9666"/>
                    </a:lnTo>
                    <a:cubicBezTo>
                      <a:pt x="69911" y="9514"/>
                      <a:pt x="69911" y="9393"/>
                      <a:pt x="69941" y="9241"/>
                    </a:cubicBezTo>
                    <a:cubicBezTo>
                      <a:pt x="70093" y="7934"/>
                      <a:pt x="70580" y="1"/>
                      <a:pt x="61127" y="1"/>
                    </a:cubicBezTo>
                    <a:close/>
                  </a:path>
                </a:pathLst>
              </a:custGeom>
              <a:solidFill>
                <a:schemeClr val="accent2"/>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0"/>
              <p:cNvSpPr/>
              <p:nvPr/>
            </p:nvSpPr>
            <p:spPr>
              <a:xfrm>
                <a:off x="3846591" y="2681078"/>
                <a:ext cx="1359740" cy="628596"/>
              </a:xfrm>
              <a:custGeom>
                <a:avLst/>
                <a:gdLst/>
                <a:ahLst/>
                <a:cxnLst/>
                <a:rect l="l" t="t" r="r" b="b"/>
                <a:pathLst>
                  <a:path w="69242" h="32010" extrusionOk="0">
                    <a:moveTo>
                      <a:pt x="65340" y="0"/>
                    </a:moveTo>
                    <a:cubicBezTo>
                      <a:pt x="65303" y="0"/>
                      <a:pt x="65266" y="1"/>
                      <a:pt x="65230" y="2"/>
                    </a:cubicBezTo>
                    <a:lnTo>
                      <a:pt x="3830" y="1430"/>
                    </a:lnTo>
                    <a:cubicBezTo>
                      <a:pt x="1703" y="1461"/>
                      <a:pt x="1" y="3224"/>
                      <a:pt x="1" y="5351"/>
                    </a:cubicBezTo>
                    <a:lnTo>
                      <a:pt x="1" y="28087"/>
                    </a:lnTo>
                    <a:cubicBezTo>
                      <a:pt x="1" y="30269"/>
                      <a:pt x="1764" y="32010"/>
                      <a:pt x="3932" y="32010"/>
                    </a:cubicBezTo>
                    <a:cubicBezTo>
                      <a:pt x="3969" y="32010"/>
                      <a:pt x="4006" y="32009"/>
                      <a:pt x="4043" y="32008"/>
                    </a:cubicBezTo>
                    <a:lnTo>
                      <a:pt x="65443" y="30032"/>
                    </a:lnTo>
                    <a:cubicBezTo>
                      <a:pt x="67570" y="29941"/>
                      <a:pt x="69242" y="28209"/>
                      <a:pt x="69242" y="26111"/>
                    </a:cubicBezTo>
                    <a:lnTo>
                      <a:pt x="69242" y="3923"/>
                    </a:lnTo>
                    <a:cubicBezTo>
                      <a:pt x="69242" y="1741"/>
                      <a:pt x="67479" y="0"/>
                      <a:pt x="65340" y="0"/>
                    </a:cubicBezTo>
                    <a:close/>
                  </a:path>
                </a:pathLst>
              </a:custGeom>
              <a:solidFill>
                <a:schemeClr val="lt2"/>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0"/>
              <p:cNvSpPr/>
              <p:nvPr/>
            </p:nvSpPr>
            <p:spPr>
              <a:xfrm>
                <a:off x="3846591" y="3344867"/>
                <a:ext cx="1359740" cy="652436"/>
              </a:xfrm>
              <a:custGeom>
                <a:avLst/>
                <a:gdLst/>
                <a:ahLst/>
                <a:cxnLst/>
                <a:rect l="l" t="t" r="r" b="b"/>
                <a:pathLst>
                  <a:path w="69242" h="33224" extrusionOk="0">
                    <a:moveTo>
                      <a:pt x="65286" y="0"/>
                    </a:moveTo>
                    <a:cubicBezTo>
                      <a:pt x="65267" y="0"/>
                      <a:pt x="65249" y="0"/>
                      <a:pt x="65230" y="0"/>
                    </a:cubicBezTo>
                    <a:lnTo>
                      <a:pt x="3830" y="1429"/>
                    </a:lnTo>
                    <a:cubicBezTo>
                      <a:pt x="1703" y="1459"/>
                      <a:pt x="1" y="3192"/>
                      <a:pt x="1" y="5320"/>
                    </a:cubicBezTo>
                    <a:lnTo>
                      <a:pt x="1" y="28724"/>
                    </a:lnTo>
                    <a:cubicBezTo>
                      <a:pt x="1" y="30852"/>
                      <a:pt x="1733" y="32615"/>
                      <a:pt x="3891" y="32645"/>
                    </a:cubicBezTo>
                    <a:lnTo>
                      <a:pt x="65291" y="33223"/>
                    </a:lnTo>
                    <a:cubicBezTo>
                      <a:pt x="65309" y="33223"/>
                      <a:pt x="65328" y="33223"/>
                      <a:pt x="65346" y="33223"/>
                    </a:cubicBezTo>
                    <a:cubicBezTo>
                      <a:pt x="67509" y="33223"/>
                      <a:pt x="69242" y="31472"/>
                      <a:pt x="69242" y="29302"/>
                    </a:cubicBezTo>
                    <a:lnTo>
                      <a:pt x="69242" y="3921"/>
                    </a:lnTo>
                    <a:cubicBezTo>
                      <a:pt x="69242" y="1752"/>
                      <a:pt x="67479" y="0"/>
                      <a:pt x="65286" y="0"/>
                    </a:cubicBezTo>
                    <a:close/>
                  </a:path>
                </a:pathLst>
              </a:custGeom>
              <a:solidFill>
                <a:schemeClr val="accent4"/>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0"/>
              <p:cNvSpPr/>
              <p:nvPr/>
            </p:nvSpPr>
            <p:spPr>
              <a:xfrm>
                <a:off x="3846591" y="4025938"/>
                <a:ext cx="1359740" cy="552796"/>
              </a:xfrm>
              <a:custGeom>
                <a:avLst/>
                <a:gdLst/>
                <a:ahLst/>
                <a:cxnLst/>
                <a:rect l="l" t="t" r="r" b="b"/>
                <a:pathLst>
                  <a:path w="69242" h="28150" extrusionOk="0">
                    <a:moveTo>
                      <a:pt x="65316" y="0"/>
                    </a:moveTo>
                    <a:cubicBezTo>
                      <a:pt x="65297" y="0"/>
                      <a:pt x="65279" y="1"/>
                      <a:pt x="65260" y="1"/>
                    </a:cubicBezTo>
                    <a:lnTo>
                      <a:pt x="3830" y="1217"/>
                    </a:lnTo>
                    <a:cubicBezTo>
                      <a:pt x="1703" y="1277"/>
                      <a:pt x="1" y="3010"/>
                      <a:pt x="1" y="5138"/>
                    </a:cubicBezTo>
                    <a:lnTo>
                      <a:pt x="1" y="10639"/>
                    </a:lnTo>
                    <a:cubicBezTo>
                      <a:pt x="1" y="14226"/>
                      <a:pt x="1764" y="17661"/>
                      <a:pt x="4773" y="19636"/>
                    </a:cubicBezTo>
                    <a:cubicBezTo>
                      <a:pt x="17179" y="27860"/>
                      <a:pt x="32317" y="28149"/>
                      <a:pt x="34383" y="28149"/>
                    </a:cubicBezTo>
                    <a:cubicBezTo>
                      <a:pt x="34540" y="28149"/>
                      <a:pt x="34621" y="28147"/>
                      <a:pt x="34621" y="28147"/>
                    </a:cubicBezTo>
                    <a:cubicBezTo>
                      <a:pt x="34621" y="28147"/>
                      <a:pt x="34716" y="28149"/>
                      <a:pt x="34898" y="28149"/>
                    </a:cubicBezTo>
                    <a:cubicBezTo>
                      <a:pt x="37110" y="28149"/>
                      <a:pt x="52140" y="27838"/>
                      <a:pt x="64470" y="19636"/>
                    </a:cubicBezTo>
                    <a:cubicBezTo>
                      <a:pt x="67479" y="17661"/>
                      <a:pt x="69242" y="14226"/>
                      <a:pt x="69242" y="10639"/>
                    </a:cubicBezTo>
                    <a:lnTo>
                      <a:pt x="69242" y="3922"/>
                    </a:lnTo>
                    <a:cubicBezTo>
                      <a:pt x="69242" y="1752"/>
                      <a:pt x="67479" y="0"/>
                      <a:pt x="65316" y="0"/>
                    </a:cubicBezTo>
                    <a:close/>
                  </a:path>
                </a:pathLst>
              </a:custGeom>
              <a:solidFill>
                <a:schemeClr val="accent3"/>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0"/>
              <p:cNvSpPr/>
              <p:nvPr/>
            </p:nvSpPr>
            <p:spPr>
              <a:xfrm>
                <a:off x="3894941" y="1500412"/>
                <a:ext cx="1262456" cy="334270"/>
              </a:xfrm>
              <a:custGeom>
                <a:avLst/>
                <a:gdLst/>
                <a:ahLst/>
                <a:cxnLst/>
                <a:rect l="l" t="t" r="r" b="b"/>
                <a:pathLst>
                  <a:path w="64288" h="17022" extrusionOk="0">
                    <a:moveTo>
                      <a:pt x="8025" y="0"/>
                    </a:moveTo>
                    <a:cubicBezTo>
                      <a:pt x="1" y="0"/>
                      <a:pt x="1156" y="5866"/>
                      <a:pt x="1156" y="5866"/>
                    </a:cubicBezTo>
                    <a:lnTo>
                      <a:pt x="1156" y="17022"/>
                    </a:lnTo>
                    <a:lnTo>
                      <a:pt x="63133" y="17022"/>
                    </a:lnTo>
                    <a:lnTo>
                      <a:pt x="63133" y="5866"/>
                    </a:lnTo>
                    <a:cubicBezTo>
                      <a:pt x="63133" y="5866"/>
                      <a:pt x="64288" y="0"/>
                      <a:pt x="56293" y="0"/>
                    </a:cubicBezTo>
                    <a:close/>
                  </a:path>
                </a:pathLst>
              </a:custGeom>
              <a:solidFill>
                <a:srgbClr val="000000">
                  <a:alpha val="8039"/>
                </a:srgbClr>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0"/>
              <p:cNvSpPr/>
              <p:nvPr/>
            </p:nvSpPr>
            <p:spPr>
              <a:xfrm>
                <a:off x="3971353" y="1834673"/>
                <a:ext cx="1110245" cy="88958"/>
              </a:xfrm>
              <a:custGeom>
                <a:avLst/>
                <a:gdLst/>
                <a:ahLst/>
                <a:cxnLst/>
                <a:rect l="l" t="t" r="r" b="b"/>
                <a:pathLst>
                  <a:path w="56537" h="4530" extrusionOk="0">
                    <a:moveTo>
                      <a:pt x="0" y="1"/>
                    </a:moveTo>
                    <a:lnTo>
                      <a:pt x="456" y="4530"/>
                    </a:lnTo>
                    <a:lnTo>
                      <a:pt x="56050" y="4530"/>
                    </a:lnTo>
                    <a:lnTo>
                      <a:pt x="56536" y="1"/>
                    </a:lnTo>
                    <a:close/>
                  </a:path>
                </a:pathLst>
              </a:custGeom>
              <a:solidFill>
                <a:srgbClr val="FFFFFF"/>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0"/>
              <p:cNvSpPr/>
              <p:nvPr/>
            </p:nvSpPr>
            <p:spPr>
              <a:xfrm>
                <a:off x="3971353" y="1510546"/>
                <a:ext cx="1098328" cy="90747"/>
              </a:xfrm>
              <a:custGeom>
                <a:avLst/>
                <a:gdLst/>
                <a:ahLst/>
                <a:cxnLst/>
                <a:rect l="l" t="t" r="r" b="b"/>
                <a:pathLst>
                  <a:path w="55929" h="4621" fill="none" extrusionOk="0">
                    <a:moveTo>
                      <a:pt x="0" y="244"/>
                    </a:moveTo>
                    <a:cubicBezTo>
                      <a:pt x="18420" y="4621"/>
                      <a:pt x="37539" y="4591"/>
                      <a:pt x="55928" y="1"/>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0"/>
              <p:cNvSpPr/>
              <p:nvPr/>
            </p:nvSpPr>
            <p:spPr>
              <a:xfrm>
                <a:off x="4046567" y="1943920"/>
                <a:ext cx="1198" cy="84166"/>
              </a:xfrm>
              <a:custGeom>
                <a:avLst/>
                <a:gdLst/>
                <a:ahLst/>
                <a:cxnLst/>
                <a:rect l="l" t="t" r="r" b="b"/>
                <a:pathLst>
                  <a:path w="61" h="4286" fill="none" extrusionOk="0">
                    <a:moveTo>
                      <a:pt x="0" y="0"/>
                    </a:moveTo>
                    <a:cubicBezTo>
                      <a:pt x="0" y="1429"/>
                      <a:pt x="31" y="2857"/>
                      <a:pt x="61" y="4286"/>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0"/>
              <p:cNvSpPr/>
              <p:nvPr/>
            </p:nvSpPr>
            <p:spPr>
              <a:xfrm>
                <a:off x="4077006" y="1949282"/>
                <a:ext cx="2396" cy="58520"/>
              </a:xfrm>
              <a:custGeom>
                <a:avLst/>
                <a:gdLst/>
                <a:ahLst/>
                <a:cxnLst/>
                <a:rect l="l" t="t" r="r" b="b"/>
                <a:pathLst>
                  <a:path w="122" h="2980" fill="none" extrusionOk="0">
                    <a:moveTo>
                      <a:pt x="0" y="1"/>
                    </a:moveTo>
                    <a:cubicBezTo>
                      <a:pt x="31" y="1004"/>
                      <a:pt x="61" y="1976"/>
                      <a:pt x="122" y="2979"/>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0"/>
              <p:cNvSpPr/>
              <p:nvPr/>
            </p:nvSpPr>
            <p:spPr>
              <a:xfrm>
                <a:off x="4013732" y="1524881"/>
                <a:ext cx="20" cy="259667"/>
              </a:xfrm>
              <a:custGeom>
                <a:avLst/>
                <a:gdLst/>
                <a:ahLst/>
                <a:cxnLst/>
                <a:rect l="l" t="t" r="r" b="b"/>
                <a:pathLst>
                  <a:path w="1" h="13223" fill="none" extrusionOk="0">
                    <a:moveTo>
                      <a:pt x="0" y="0"/>
                    </a:moveTo>
                    <a:lnTo>
                      <a:pt x="0" y="13222"/>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0"/>
              <p:cNvSpPr/>
              <p:nvPr/>
            </p:nvSpPr>
            <p:spPr>
              <a:xfrm>
                <a:off x="4108035" y="1613823"/>
                <a:ext cx="20" cy="220863"/>
              </a:xfrm>
              <a:custGeom>
                <a:avLst/>
                <a:gdLst/>
                <a:ahLst/>
                <a:cxnLst/>
                <a:rect l="l" t="t" r="r" b="b"/>
                <a:pathLst>
                  <a:path w="1" h="11247" fill="none" extrusionOk="0">
                    <a:moveTo>
                      <a:pt x="1" y="11247"/>
                    </a:moveTo>
                    <a:lnTo>
                      <a:pt x="1" y="0"/>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0"/>
              <p:cNvSpPr/>
              <p:nvPr/>
            </p:nvSpPr>
            <p:spPr>
              <a:xfrm>
                <a:off x="4067443" y="1603670"/>
                <a:ext cx="20" cy="120596"/>
              </a:xfrm>
              <a:custGeom>
                <a:avLst/>
                <a:gdLst/>
                <a:ahLst/>
                <a:cxnLst/>
                <a:rect l="l" t="t" r="r" b="b"/>
                <a:pathLst>
                  <a:path w="1" h="6141" fill="none" extrusionOk="0">
                    <a:moveTo>
                      <a:pt x="1" y="1"/>
                    </a:moveTo>
                    <a:lnTo>
                      <a:pt x="1" y="6140"/>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0"/>
              <p:cNvSpPr/>
              <p:nvPr/>
            </p:nvSpPr>
            <p:spPr>
              <a:xfrm>
                <a:off x="4208916" y="1559503"/>
                <a:ext cx="20" cy="197593"/>
              </a:xfrm>
              <a:custGeom>
                <a:avLst/>
                <a:gdLst/>
                <a:ahLst/>
                <a:cxnLst/>
                <a:rect l="l" t="t" r="r" b="b"/>
                <a:pathLst>
                  <a:path w="1" h="10062" fill="none" extrusionOk="0">
                    <a:moveTo>
                      <a:pt x="1" y="0"/>
                    </a:moveTo>
                    <a:lnTo>
                      <a:pt x="1" y="10061"/>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0"/>
              <p:cNvSpPr/>
              <p:nvPr/>
            </p:nvSpPr>
            <p:spPr>
              <a:xfrm>
                <a:off x="4164161" y="1674701"/>
                <a:ext cx="1198" cy="113426"/>
              </a:xfrm>
              <a:custGeom>
                <a:avLst/>
                <a:gdLst/>
                <a:ahLst/>
                <a:cxnLst/>
                <a:rect l="l" t="t" r="r" b="b"/>
                <a:pathLst>
                  <a:path w="61" h="5776" fill="none" extrusionOk="0">
                    <a:moveTo>
                      <a:pt x="61" y="1"/>
                    </a:moveTo>
                    <a:lnTo>
                      <a:pt x="0" y="5776"/>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0"/>
              <p:cNvSpPr/>
              <p:nvPr/>
            </p:nvSpPr>
            <p:spPr>
              <a:xfrm>
                <a:off x="4299645" y="1646658"/>
                <a:ext cx="20" cy="185653"/>
              </a:xfrm>
              <a:custGeom>
                <a:avLst/>
                <a:gdLst/>
                <a:ahLst/>
                <a:cxnLst/>
                <a:rect l="l" t="t" r="r" b="b"/>
                <a:pathLst>
                  <a:path w="1" h="9454" fill="none" extrusionOk="0">
                    <a:moveTo>
                      <a:pt x="1" y="0"/>
                    </a:moveTo>
                    <a:lnTo>
                      <a:pt x="1" y="9453"/>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0"/>
              <p:cNvSpPr/>
              <p:nvPr/>
            </p:nvSpPr>
            <p:spPr>
              <a:xfrm>
                <a:off x="4439920" y="1578003"/>
                <a:ext cx="20" cy="140882"/>
              </a:xfrm>
              <a:custGeom>
                <a:avLst/>
                <a:gdLst/>
                <a:ahLst/>
                <a:cxnLst/>
                <a:rect l="l" t="t" r="r" b="b"/>
                <a:pathLst>
                  <a:path w="1" h="7174" fill="none" extrusionOk="0">
                    <a:moveTo>
                      <a:pt x="1" y="1"/>
                    </a:moveTo>
                    <a:lnTo>
                      <a:pt x="1" y="7174"/>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0"/>
              <p:cNvSpPr/>
              <p:nvPr/>
            </p:nvSpPr>
            <p:spPr>
              <a:xfrm>
                <a:off x="4518729" y="1653806"/>
                <a:ext cx="20" cy="177307"/>
              </a:xfrm>
              <a:custGeom>
                <a:avLst/>
                <a:gdLst/>
                <a:ahLst/>
                <a:cxnLst/>
                <a:rect l="l" t="t" r="r" b="b"/>
                <a:pathLst>
                  <a:path w="1" h="9029" fill="none" extrusionOk="0">
                    <a:moveTo>
                      <a:pt x="0" y="1"/>
                    </a:moveTo>
                    <a:lnTo>
                      <a:pt x="0" y="9028"/>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0"/>
              <p:cNvSpPr/>
              <p:nvPr/>
            </p:nvSpPr>
            <p:spPr>
              <a:xfrm>
                <a:off x="4956268" y="1583973"/>
                <a:ext cx="20" cy="197593"/>
              </a:xfrm>
              <a:custGeom>
                <a:avLst/>
                <a:gdLst/>
                <a:ahLst/>
                <a:cxnLst/>
                <a:rect l="l" t="t" r="r" b="b"/>
                <a:pathLst>
                  <a:path w="1" h="10062" fill="none" extrusionOk="0">
                    <a:moveTo>
                      <a:pt x="0" y="1"/>
                    </a:moveTo>
                    <a:lnTo>
                      <a:pt x="0" y="10061"/>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0"/>
              <p:cNvSpPr/>
              <p:nvPr/>
            </p:nvSpPr>
            <p:spPr>
              <a:xfrm>
                <a:off x="4841659" y="1558306"/>
                <a:ext cx="20" cy="174322"/>
              </a:xfrm>
              <a:custGeom>
                <a:avLst/>
                <a:gdLst/>
                <a:ahLst/>
                <a:cxnLst/>
                <a:rect l="l" t="t" r="r" b="b"/>
                <a:pathLst>
                  <a:path w="1" h="8877" fill="none" extrusionOk="0">
                    <a:moveTo>
                      <a:pt x="0" y="0"/>
                    </a:moveTo>
                    <a:lnTo>
                      <a:pt x="0" y="8876"/>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0"/>
              <p:cNvSpPr/>
              <p:nvPr/>
            </p:nvSpPr>
            <p:spPr>
              <a:xfrm>
                <a:off x="4775400" y="1602472"/>
                <a:ext cx="20" cy="229229"/>
              </a:xfrm>
              <a:custGeom>
                <a:avLst/>
                <a:gdLst/>
                <a:ahLst/>
                <a:cxnLst/>
                <a:rect l="l" t="t" r="r" b="b"/>
                <a:pathLst>
                  <a:path w="1" h="11673" fill="none" extrusionOk="0">
                    <a:moveTo>
                      <a:pt x="0" y="1"/>
                    </a:moveTo>
                    <a:lnTo>
                      <a:pt x="0" y="11673"/>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0"/>
              <p:cNvSpPr/>
              <p:nvPr/>
            </p:nvSpPr>
            <p:spPr>
              <a:xfrm>
                <a:off x="4682275" y="1571443"/>
                <a:ext cx="20" cy="262043"/>
              </a:xfrm>
              <a:custGeom>
                <a:avLst/>
                <a:gdLst/>
                <a:ahLst/>
                <a:cxnLst/>
                <a:rect l="l" t="t" r="r" b="b"/>
                <a:pathLst>
                  <a:path w="1" h="13344" fill="none" extrusionOk="0">
                    <a:moveTo>
                      <a:pt x="1" y="0"/>
                    </a:moveTo>
                    <a:lnTo>
                      <a:pt x="1" y="13344"/>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0"/>
              <p:cNvSpPr/>
              <p:nvPr/>
            </p:nvSpPr>
            <p:spPr>
              <a:xfrm>
                <a:off x="4584988" y="1578003"/>
                <a:ext cx="20" cy="233411"/>
              </a:xfrm>
              <a:custGeom>
                <a:avLst/>
                <a:gdLst/>
                <a:ahLst/>
                <a:cxnLst/>
                <a:rect l="l" t="t" r="r" b="b"/>
                <a:pathLst>
                  <a:path w="1" h="11886" fill="none" extrusionOk="0">
                    <a:moveTo>
                      <a:pt x="0" y="1"/>
                    </a:moveTo>
                    <a:lnTo>
                      <a:pt x="0" y="11885"/>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 name="Google Shape;445;p20"/>
            <p:cNvSpPr/>
            <p:nvPr/>
          </p:nvSpPr>
          <p:spPr>
            <a:xfrm>
              <a:off x="5088786" y="4351264"/>
              <a:ext cx="157005" cy="163564"/>
            </a:xfrm>
            <a:custGeom>
              <a:avLst/>
              <a:gdLst/>
              <a:ahLst/>
              <a:cxnLst/>
              <a:rect l="l" t="t" r="r" b="b"/>
              <a:pathLst>
                <a:path w="7995" h="8329" fill="none" extrusionOk="0">
                  <a:moveTo>
                    <a:pt x="7994" y="0"/>
                  </a:moveTo>
                  <a:cubicBezTo>
                    <a:pt x="6839" y="3830"/>
                    <a:pt x="3769" y="7022"/>
                    <a:pt x="0" y="8329"/>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0"/>
            <p:cNvSpPr/>
            <p:nvPr/>
          </p:nvSpPr>
          <p:spPr>
            <a:xfrm>
              <a:off x="5116830" y="4376931"/>
              <a:ext cx="77020" cy="83579"/>
            </a:xfrm>
            <a:custGeom>
              <a:avLst/>
              <a:gdLst/>
              <a:ahLst/>
              <a:cxnLst/>
              <a:rect l="l" t="t" r="r" b="b"/>
              <a:pathLst>
                <a:path w="3922" h="4256" fill="none" extrusionOk="0">
                  <a:moveTo>
                    <a:pt x="3922" y="0"/>
                  </a:moveTo>
                  <a:cubicBezTo>
                    <a:pt x="3071" y="1763"/>
                    <a:pt x="1672" y="3253"/>
                    <a:pt x="1" y="4256"/>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0"/>
            <p:cNvSpPr/>
            <p:nvPr/>
          </p:nvSpPr>
          <p:spPr>
            <a:xfrm>
              <a:off x="3814954" y="3374717"/>
              <a:ext cx="20" cy="513344"/>
            </a:xfrm>
            <a:custGeom>
              <a:avLst/>
              <a:gdLst/>
              <a:ahLst/>
              <a:cxnLst/>
              <a:rect l="l" t="t" r="r" b="b"/>
              <a:pathLst>
                <a:path w="1" h="26141" fill="none" extrusionOk="0">
                  <a:moveTo>
                    <a:pt x="1" y="0"/>
                  </a:moveTo>
                  <a:lnTo>
                    <a:pt x="1" y="26140"/>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0"/>
            <p:cNvSpPr/>
            <p:nvPr/>
          </p:nvSpPr>
          <p:spPr>
            <a:xfrm>
              <a:off x="3808395" y="3915513"/>
              <a:ext cx="20" cy="271606"/>
            </a:xfrm>
            <a:custGeom>
              <a:avLst/>
              <a:gdLst/>
              <a:ahLst/>
              <a:cxnLst/>
              <a:rect l="l" t="t" r="r" b="b"/>
              <a:pathLst>
                <a:path w="1" h="13831" fill="none" extrusionOk="0">
                  <a:moveTo>
                    <a:pt x="0" y="1"/>
                  </a:moveTo>
                  <a:lnTo>
                    <a:pt x="0" y="13831"/>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0"/>
            <p:cNvSpPr/>
            <p:nvPr/>
          </p:nvSpPr>
          <p:spPr>
            <a:xfrm>
              <a:off x="5242180" y="3384851"/>
              <a:ext cx="20" cy="454863"/>
            </a:xfrm>
            <a:custGeom>
              <a:avLst/>
              <a:gdLst/>
              <a:ahLst/>
              <a:cxnLst/>
              <a:rect l="l" t="t" r="r" b="b"/>
              <a:pathLst>
                <a:path w="1" h="23163" fill="none" extrusionOk="0">
                  <a:moveTo>
                    <a:pt x="1" y="1"/>
                  </a:moveTo>
                  <a:lnTo>
                    <a:pt x="1" y="23162"/>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0"/>
          <p:cNvGrpSpPr/>
          <p:nvPr/>
        </p:nvGrpSpPr>
        <p:grpSpPr>
          <a:xfrm>
            <a:off x="8358828" y="1763460"/>
            <a:ext cx="519327" cy="607070"/>
            <a:chOff x="5448714" y="1937633"/>
            <a:chExt cx="519327" cy="607070"/>
          </a:xfrm>
          <a:effectLst>
            <a:outerShdw blurRad="50800" dist="38100" dir="5400000" algn="t" rotWithShape="0">
              <a:prstClr val="black">
                <a:alpha val="40000"/>
              </a:prstClr>
            </a:outerShdw>
          </a:effectLst>
          <a:scene3d>
            <a:camera prst="orthographicFront">
              <a:rot lat="0" lon="0" rev="0"/>
            </a:camera>
            <a:lightRig rig="glow" dir="t">
              <a:rot lat="0" lon="0" rev="4800000"/>
            </a:lightRig>
          </a:scene3d>
        </p:grpSpPr>
        <p:sp>
          <p:nvSpPr>
            <p:cNvPr id="451" name="Google Shape;451;p20"/>
            <p:cNvSpPr/>
            <p:nvPr/>
          </p:nvSpPr>
          <p:spPr>
            <a:xfrm>
              <a:off x="5521532" y="1937633"/>
              <a:ext cx="438741" cy="438132"/>
            </a:xfrm>
            <a:custGeom>
              <a:avLst/>
              <a:gdLst/>
              <a:ahLst/>
              <a:cxnLst/>
              <a:rect l="l" t="t" r="r" b="b"/>
              <a:pathLst>
                <a:path w="22342" h="22311" extrusionOk="0">
                  <a:moveTo>
                    <a:pt x="11156" y="0"/>
                  </a:moveTo>
                  <a:cubicBezTo>
                    <a:pt x="4986" y="0"/>
                    <a:pt x="1" y="4985"/>
                    <a:pt x="1" y="11155"/>
                  </a:cubicBezTo>
                  <a:cubicBezTo>
                    <a:pt x="1" y="17326"/>
                    <a:pt x="4986" y="22311"/>
                    <a:pt x="11156" y="22311"/>
                  </a:cubicBezTo>
                  <a:cubicBezTo>
                    <a:pt x="17326" y="22311"/>
                    <a:pt x="22342" y="17326"/>
                    <a:pt x="22342" y="11155"/>
                  </a:cubicBezTo>
                  <a:cubicBezTo>
                    <a:pt x="22342" y="4985"/>
                    <a:pt x="17326" y="0"/>
                    <a:pt x="11156" y="0"/>
                  </a:cubicBezTo>
                  <a:close/>
                </a:path>
              </a:pathLst>
            </a:custGeom>
            <a:solidFill>
              <a:schemeClr val="accent2"/>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0"/>
            <p:cNvSpPr/>
            <p:nvPr/>
          </p:nvSpPr>
          <p:spPr>
            <a:xfrm>
              <a:off x="5632566" y="2011041"/>
              <a:ext cx="232803" cy="283546"/>
            </a:xfrm>
            <a:custGeom>
              <a:avLst/>
              <a:gdLst/>
              <a:ahLst/>
              <a:cxnLst/>
              <a:rect l="l" t="t" r="r" b="b"/>
              <a:pathLst>
                <a:path w="11855" h="14439" fill="none" extrusionOk="0">
                  <a:moveTo>
                    <a:pt x="0" y="14439"/>
                  </a:moveTo>
                  <a:cubicBezTo>
                    <a:pt x="3952" y="9636"/>
                    <a:pt x="7903" y="4803"/>
                    <a:pt x="11855" y="1"/>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0"/>
            <p:cNvSpPr/>
            <p:nvPr/>
          </p:nvSpPr>
          <p:spPr>
            <a:xfrm>
              <a:off x="5547199" y="1959707"/>
              <a:ext cx="283546" cy="324726"/>
            </a:xfrm>
            <a:custGeom>
              <a:avLst/>
              <a:gdLst/>
              <a:ahLst/>
              <a:cxnLst/>
              <a:rect l="l" t="t" r="r" b="b"/>
              <a:pathLst>
                <a:path w="14439" h="16536" fill="none" extrusionOk="0">
                  <a:moveTo>
                    <a:pt x="2250" y="16536"/>
                  </a:moveTo>
                  <a:cubicBezTo>
                    <a:pt x="578" y="14165"/>
                    <a:pt x="1" y="11034"/>
                    <a:pt x="700" y="8177"/>
                  </a:cubicBezTo>
                  <a:cubicBezTo>
                    <a:pt x="1399" y="5350"/>
                    <a:pt x="3344" y="2858"/>
                    <a:pt x="5958" y="1521"/>
                  </a:cubicBezTo>
                  <a:cubicBezTo>
                    <a:pt x="8542" y="183"/>
                    <a:pt x="11734" y="1"/>
                    <a:pt x="14439" y="1095"/>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0"/>
            <p:cNvSpPr/>
            <p:nvPr/>
          </p:nvSpPr>
          <p:spPr>
            <a:xfrm>
              <a:off x="5448714" y="2412778"/>
              <a:ext cx="190425" cy="131925"/>
            </a:xfrm>
            <a:custGeom>
              <a:avLst/>
              <a:gdLst/>
              <a:ahLst/>
              <a:cxnLst/>
              <a:rect l="l" t="t" r="r" b="b"/>
              <a:pathLst>
                <a:path w="9697" h="6718" fill="none" extrusionOk="0">
                  <a:moveTo>
                    <a:pt x="1" y="6717"/>
                  </a:moveTo>
                  <a:cubicBezTo>
                    <a:pt x="3982" y="5958"/>
                    <a:pt x="7599" y="3435"/>
                    <a:pt x="9697" y="0"/>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0"/>
            <p:cNvSpPr/>
            <p:nvPr/>
          </p:nvSpPr>
          <p:spPr>
            <a:xfrm>
              <a:off x="5559748" y="2398443"/>
              <a:ext cx="101487" cy="90745"/>
            </a:xfrm>
            <a:custGeom>
              <a:avLst/>
              <a:gdLst/>
              <a:ahLst/>
              <a:cxnLst/>
              <a:rect l="l" t="t" r="r" b="b"/>
              <a:pathLst>
                <a:path w="5168" h="4621" extrusionOk="0">
                  <a:moveTo>
                    <a:pt x="4438" y="1"/>
                  </a:moveTo>
                  <a:lnTo>
                    <a:pt x="0" y="1034"/>
                  </a:lnTo>
                  <a:lnTo>
                    <a:pt x="183" y="1763"/>
                  </a:lnTo>
                  <a:lnTo>
                    <a:pt x="3830" y="912"/>
                  </a:lnTo>
                  <a:lnTo>
                    <a:pt x="4408" y="4621"/>
                  </a:lnTo>
                  <a:lnTo>
                    <a:pt x="5167" y="4499"/>
                  </a:lnTo>
                  <a:lnTo>
                    <a:pt x="4438" y="1"/>
                  </a:lnTo>
                  <a:close/>
                </a:path>
              </a:pathLst>
            </a:custGeom>
            <a:solidFill>
              <a:srgbClr val="000000"/>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0"/>
            <p:cNvSpPr/>
            <p:nvPr/>
          </p:nvSpPr>
          <p:spPr>
            <a:xfrm>
              <a:off x="5830146" y="2298759"/>
              <a:ext cx="137895" cy="108654"/>
            </a:xfrm>
            <a:custGeom>
              <a:avLst/>
              <a:gdLst/>
              <a:ahLst/>
              <a:cxnLst/>
              <a:rect l="l" t="t" r="r" b="b"/>
              <a:pathLst>
                <a:path w="7022" h="5533" fill="none" extrusionOk="0">
                  <a:moveTo>
                    <a:pt x="0" y="5532"/>
                  </a:moveTo>
                  <a:cubicBezTo>
                    <a:pt x="2949" y="4712"/>
                    <a:pt x="5563" y="2675"/>
                    <a:pt x="7022" y="0"/>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0"/>
            <p:cNvSpPr/>
            <p:nvPr/>
          </p:nvSpPr>
          <p:spPr>
            <a:xfrm>
              <a:off x="5900589" y="2363821"/>
              <a:ext cx="62683" cy="48367"/>
            </a:xfrm>
            <a:custGeom>
              <a:avLst/>
              <a:gdLst/>
              <a:ahLst/>
              <a:cxnLst/>
              <a:rect l="l" t="t" r="r" b="b"/>
              <a:pathLst>
                <a:path w="3192" h="2463" fill="none" extrusionOk="0">
                  <a:moveTo>
                    <a:pt x="0" y="2463"/>
                  </a:moveTo>
                  <a:cubicBezTo>
                    <a:pt x="1216" y="1885"/>
                    <a:pt x="2310" y="1034"/>
                    <a:pt x="3192" y="1"/>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0"/>
            <p:cNvSpPr/>
            <p:nvPr/>
          </p:nvSpPr>
          <p:spPr>
            <a:xfrm>
              <a:off x="5482138" y="1999709"/>
              <a:ext cx="63292" cy="145651"/>
            </a:xfrm>
            <a:custGeom>
              <a:avLst/>
              <a:gdLst/>
              <a:ahLst/>
              <a:cxnLst/>
              <a:rect l="l" t="t" r="r" b="b"/>
              <a:pathLst>
                <a:path w="3223" h="7417" fill="none" extrusionOk="0">
                  <a:moveTo>
                    <a:pt x="31" y="7417"/>
                  </a:moveTo>
                  <a:cubicBezTo>
                    <a:pt x="1" y="4651"/>
                    <a:pt x="1186" y="1915"/>
                    <a:pt x="3223" y="0"/>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0"/>
            <p:cNvSpPr/>
            <p:nvPr/>
          </p:nvSpPr>
          <p:spPr>
            <a:xfrm>
              <a:off x="5461243" y="2012239"/>
              <a:ext cx="38234" cy="66866"/>
            </a:xfrm>
            <a:custGeom>
              <a:avLst/>
              <a:gdLst/>
              <a:ahLst/>
              <a:cxnLst/>
              <a:rect l="l" t="t" r="r" b="b"/>
              <a:pathLst>
                <a:path w="1947" h="3405" fill="none" extrusionOk="0">
                  <a:moveTo>
                    <a:pt x="1" y="3405"/>
                  </a:moveTo>
                  <a:cubicBezTo>
                    <a:pt x="396" y="2159"/>
                    <a:pt x="1065" y="1004"/>
                    <a:pt x="1946" y="1"/>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 name="Google Shape;460;p20"/>
          <p:cNvGrpSpPr/>
          <p:nvPr/>
        </p:nvGrpSpPr>
        <p:grpSpPr>
          <a:xfrm>
            <a:off x="8363305" y="2520354"/>
            <a:ext cx="624374" cy="1220079"/>
            <a:chOff x="5453191" y="2694527"/>
            <a:chExt cx="624374" cy="1220079"/>
          </a:xfrm>
          <a:effectLst>
            <a:outerShdw blurRad="50800" dist="38100" dir="5400000" algn="t" rotWithShape="0">
              <a:prstClr val="black">
                <a:alpha val="40000"/>
              </a:prstClr>
            </a:outerShdw>
          </a:effectLst>
          <a:scene3d>
            <a:camera prst="orthographicFront">
              <a:rot lat="0" lon="0" rev="0"/>
            </a:camera>
            <a:lightRig rig="glow" dir="t">
              <a:rot lat="0" lon="0" rev="4800000"/>
            </a:lightRig>
          </a:scene3d>
        </p:grpSpPr>
        <p:sp>
          <p:nvSpPr>
            <p:cNvPr id="461" name="Google Shape;461;p20"/>
            <p:cNvSpPr/>
            <p:nvPr/>
          </p:nvSpPr>
          <p:spPr>
            <a:xfrm>
              <a:off x="5616149" y="3542994"/>
              <a:ext cx="73444" cy="217348"/>
            </a:xfrm>
            <a:custGeom>
              <a:avLst/>
              <a:gdLst/>
              <a:ahLst/>
              <a:cxnLst/>
              <a:rect l="l" t="t" r="r" b="b"/>
              <a:pathLst>
                <a:path w="3740" h="11068" extrusionOk="0">
                  <a:moveTo>
                    <a:pt x="2844" y="0"/>
                  </a:moveTo>
                  <a:cubicBezTo>
                    <a:pt x="2473" y="0"/>
                    <a:pt x="2117" y="259"/>
                    <a:pt x="2037" y="656"/>
                  </a:cubicBezTo>
                  <a:lnTo>
                    <a:pt x="92" y="10079"/>
                  </a:lnTo>
                  <a:cubicBezTo>
                    <a:pt x="1" y="10534"/>
                    <a:pt x="274" y="10960"/>
                    <a:pt x="700" y="11051"/>
                  </a:cubicBezTo>
                  <a:cubicBezTo>
                    <a:pt x="755" y="11062"/>
                    <a:pt x="809" y="11067"/>
                    <a:pt x="863" y="11067"/>
                  </a:cubicBezTo>
                  <a:cubicBezTo>
                    <a:pt x="1253" y="11067"/>
                    <a:pt x="1592" y="10787"/>
                    <a:pt x="1673" y="10413"/>
                  </a:cubicBezTo>
                  <a:lnTo>
                    <a:pt x="3648" y="990"/>
                  </a:lnTo>
                  <a:cubicBezTo>
                    <a:pt x="3739" y="534"/>
                    <a:pt x="3466" y="109"/>
                    <a:pt x="3010" y="18"/>
                  </a:cubicBezTo>
                  <a:cubicBezTo>
                    <a:pt x="2955" y="6"/>
                    <a:pt x="2900" y="0"/>
                    <a:pt x="2844" y="0"/>
                  </a:cubicBezTo>
                  <a:close/>
                </a:path>
              </a:pathLst>
            </a:custGeom>
            <a:solidFill>
              <a:srgbClr val="000000"/>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0"/>
            <p:cNvSpPr/>
            <p:nvPr/>
          </p:nvSpPr>
          <p:spPr>
            <a:xfrm>
              <a:off x="5643603" y="2838377"/>
              <a:ext cx="328928" cy="134910"/>
            </a:xfrm>
            <a:custGeom>
              <a:avLst/>
              <a:gdLst/>
              <a:ahLst/>
              <a:cxnLst/>
              <a:rect l="l" t="t" r="r" b="b"/>
              <a:pathLst>
                <a:path w="16750" h="6870" extrusionOk="0">
                  <a:moveTo>
                    <a:pt x="761" y="0"/>
                  </a:moveTo>
                  <a:lnTo>
                    <a:pt x="1" y="3526"/>
                  </a:lnTo>
                  <a:lnTo>
                    <a:pt x="16020" y="6870"/>
                  </a:lnTo>
                  <a:lnTo>
                    <a:pt x="16749" y="3344"/>
                  </a:lnTo>
                  <a:lnTo>
                    <a:pt x="761" y="0"/>
                  </a:lnTo>
                  <a:close/>
                </a:path>
              </a:pathLst>
            </a:custGeom>
            <a:solidFill>
              <a:schemeClr val="accent4"/>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0"/>
            <p:cNvSpPr/>
            <p:nvPr/>
          </p:nvSpPr>
          <p:spPr>
            <a:xfrm>
              <a:off x="5738515" y="2732134"/>
              <a:ext cx="192821" cy="91923"/>
            </a:xfrm>
            <a:custGeom>
              <a:avLst/>
              <a:gdLst/>
              <a:ahLst/>
              <a:cxnLst/>
              <a:rect l="l" t="t" r="r" b="b"/>
              <a:pathLst>
                <a:path w="9819" h="4681" extrusionOk="0">
                  <a:moveTo>
                    <a:pt x="578" y="0"/>
                  </a:moveTo>
                  <a:lnTo>
                    <a:pt x="1" y="2766"/>
                  </a:lnTo>
                  <a:lnTo>
                    <a:pt x="9241" y="4681"/>
                  </a:lnTo>
                  <a:lnTo>
                    <a:pt x="9819" y="1945"/>
                  </a:lnTo>
                  <a:lnTo>
                    <a:pt x="578" y="0"/>
                  </a:lnTo>
                  <a:close/>
                </a:path>
              </a:pathLst>
            </a:custGeom>
            <a:solidFill>
              <a:schemeClr val="accent4"/>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0"/>
            <p:cNvSpPr/>
            <p:nvPr/>
          </p:nvSpPr>
          <p:spPr>
            <a:xfrm>
              <a:off x="5765988" y="2794800"/>
              <a:ext cx="108654" cy="85973"/>
            </a:xfrm>
            <a:custGeom>
              <a:avLst/>
              <a:gdLst/>
              <a:ahLst/>
              <a:cxnLst/>
              <a:rect l="l" t="t" r="r" b="b"/>
              <a:pathLst>
                <a:path w="5533" h="4378" extrusionOk="0">
                  <a:moveTo>
                    <a:pt x="699" y="1"/>
                  </a:moveTo>
                  <a:lnTo>
                    <a:pt x="0" y="3344"/>
                  </a:lnTo>
                  <a:lnTo>
                    <a:pt x="4833" y="4378"/>
                  </a:lnTo>
                  <a:lnTo>
                    <a:pt x="5532" y="1004"/>
                  </a:lnTo>
                  <a:lnTo>
                    <a:pt x="699" y="1"/>
                  </a:lnTo>
                  <a:close/>
                </a:path>
              </a:pathLst>
            </a:custGeom>
            <a:solidFill>
              <a:schemeClr val="accent4"/>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0"/>
            <p:cNvSpPr/>
            <p:nvPr/>
          </p:nvSpPr>
          <p:spPr>
            <a:xfrm>
              <a:off x="5558845" y="2914789"/>
              <a:ext cx="361153" cy="625553"/>
            </a:xfrm>
            <a:custGeom>
              <a:avLst/>
              <a:gdLst/>
              <a:ahLst/>
              <a:cxnLst/>
              <a:rect l="l" t="t" r="r" b="b"/>
              <a:pathLst>
                <a:path w="18391" h="31855" extrusionOk="0">
                  <a:moveTo>
                    <a:pt x="6110" y="0"/>
                  </a:moveTo>
                  <a:lnTo>
                    <a:pt x="1" y="29271"/>
                  </a:lnTo>
                  <a:lnTo>
                    <a:pt x="12281" y="31855"/>
                  </a:lnTo>
                  <a:lnTo>
                    <a:pt x="18390" y="2553"/>
                  </a:lnTo>
                  <a:lnTo>
                    <a:pt x="6110" y="0"/>
                  </a:lnTo>
                  <a:close/>
                </a:path>
              </a:pathLst>
            </a:custGeom>
            <a:solidFill>
              <a:srgbClr val="FFFFFF"/>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0"/>
            <p:cNvSpPr/>
            <p:nvPr/>
          </p:nvSpPr>
          <p:spPr>
            <a:xfrm>
              <a:off x="5598239" y="3011487"/>
              <a:ext cx="274591" cy="486480"/>
            </a:xfrm>
            <a:custGeom>
              <a:avLst/>
              <a:gdLst/>
              <a:ahLst/>
              <a:cxnLst/>
              <a:rect l="l" t="t" r="r" b="b"/>
              <a:pathLst>
                <a:path w="13983" h="24773" extrusionOk="0">
                  <a:moveTo>
                    <a:pt x="4743" y="0"/>
                  </a:moveTo>
                  <a:lnTo>
                    <a:pt x="1" y="22858"/>
                  </a:lnTo>
                  <a:lnTo>
                    <a:pt x="9211" y="24773"/>
                  </a:lnTo>
                  <a:lnTo>
                    <a:pt x="13983" y="1915"/>
                  </a:lnTo>
                  <a:lnTo>
                    <a:pt x="4743" y="0"/>
                  </a:lnTo>
                  <a:close/>
                </a:path>
              </a:pathLst>
            </a:custGeom>
            <a:solidFill>
              <a:schemeClr val="accent4"/>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0"/>
            <p:cNvSpPr/>
            <p:nvPr/>
          </p:nvSpPr>
          <p:spPr>
            <a:xfrm>
              <a:off x="5570195" y="3494978"/>
              <a:ext cx="202954" cy="69556"/>
            </a:xfrm>
            <a:custGeom>
              <a:avLst/>
              <a:gdLst/>
              <a:ahLst/>
              <a:cxnLst/>
              <a:rect l="l" t="t" r="r" b="b"/>
              <a:pathLst>
                <a:path w="10335" h="3542" extrusionOk="0">
                  <a:moveTo>
                    <a:pt x="730" y="1"/>
                  </a:moveTo>
                  <a:cubicBezTo>
                    <a:pt x="730" y="1"/>
                    <a:pt x="0" y="2189"/>
                    <a:pt x="5198" y="3253"/>
                  </a:cubicBezTo>
                  <a:cubicBezTo>
                    <a:pt x="6167" y="3458"/>
                    <a:pt x="6951" y="3541"/>
                    <a:pt x="7585" y="3541"/>
                  </a:cubicBezTo>
                  <a:cubicBezTo>
                    <a:pt x="10334" y="3541"/>
                    <a:pt x="10274" y="1976"/>
                    <a:pt x="10274" y="1976"/>
                  </a:cubicBezTo>
                  <a:lnTo>
                    <a:pt x="730" y="1"/>
                  </a:lnTo>
                  <a:close/>
                </a:path>
              </a:pathLst>
            </a:custGeom>
            <a:solidFill>
              <a:srgbClr val="FFFFFF"/>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0"/>
            <p:cNvSpPr/>
            <p:nvPr/>
          </p:nvSpPr>
          <p:spPr>
            <a:xfrm>
              <a:off x="5647786" y="3064608"/>
              <a:ext cx="122381" cy="25686"/>
            </a:xfrm>
            <a:custGeom>
              <a:avLst/>
              <a:gdLst/>
              <a:ahLst/>
              <a:cxnLst/>
              <a:rect l="l" t="t" r="r" b="b"/>
              <a:pathLst>
                <a:path w="6232" h="1308" fill="none" extrusionOk="0">
                  <a:moveTo>
                    <a:pt x="1" y="0"/>
                  </a:moveTo>
                  <a:lnTo>
                    <a:pt x="6232" y="1307"/>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0"/>
            <p:cNvSpPr/>
            <p:nvPr/>
          </p:nvSpPr>
          <p:spPr>
            <a:xfrm>
              <a:off x="5628089" y="3159519"/>
              <a:ext cx="80003" cy="16122"/>
            </a:xfrm>
            <a:custGeom>
              <a:avLst/>
              <a:gdLst/>
              <a:ahLst/>
              <a:cxnLst/>
              <a:rect l="l" t="t" r="r" b="b"/>
              <a:pathLst>
                <a:path w="4074" h="821" fill="none" extrusionOk="0">
                  <a:moveTo>
                    <a:pt x="1" y="0"/>
                  </a:moveTo>
                  <a:lnTo>
                    <a:pt x="4074" y="821"/>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0"/>
            <p:cNvSpPr/>
            <p:nvPr/>
          </p:nvSpPr>
          <p:spPr>
            <a:xfrm>
              <a:off x="5608392" y="3253233"/>
              <a:ext cx="119396" cy="24488"/>
            </a:xfrm>
            <a:custGeom>
              <a:avLst/>
              <a:gdLst/>
              <a:ahLst/>
              <a:cxnLst/>
              <a:rect l="l" t="t" r="r" b="b"/>
              <a:pathLst>
                <a:path w="6080" h="1247" fill="none" extrusionOk="0">
                  <a:moveTo>
                    <a:pt x="1" y="0"/>
                  </a:moveTo>
                  <a:lnTo>
                    <a:pt x="6080" y="1247"/>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0"/>
            <p:cNvSpPr/>
            <p:nvPr/>
          </p:nvSpPr>
          <p:spPr>
            <a:xfrm>
              <a:off x="5583923" y="3370217"/>
              <a:ext cx="66866" cy="13746"/>
            </a:xfrm>
            <a:custGeom>
              <a:avLst/>
              <a:gdLst/>
              <a:ahLst/>
              <a:cxnLst/>
              <a:rect l="l" t="t" r="r" b="b"/>
              <a:pathLst>
                <a:path w="3405" h="700" fill="none" extrusionOk="0">
                  <a:moveTo>
                    <a:pt x="0" y="1"/>
                  </a:moveTo>
                  <a:lnTo>
                    <a:pt x="3405" y="700"/>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0"/>
            <p:cNvSpPr/>
            <p:nvPr/>
          </p:nvSpPr>
          <p:spPr>
            <a:xfrm>
              <a:off x="5768365" y="3084894"/>
              <a:ext cx="76429" cy="365316"/>
            </a:xfrm>
            <a:custGeom>
              <a:avLst/>
              <a:gdLst/>
              <a:ahLst/>
              <a:cxnLst/>
              <a:rect l="l" t="t" r="r" b="b"/>
              <a:pathLst>
                <a:path w="3892" h="18603" fill="none" extrusionOk="0">
                  <a:moveTo>
                    <a:pt x="3891" y="1"/>
                  </a:moveTo>
                  <a:lnTo>
                    <a:pt x="1" y="18603"/>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0"/>
            <p:cNvSpPr/>
            <p:nvPr/>
          </p:nvSpPr>
          <p:spPr>
            <a:xfrm>
              <a:off x="5738515" y="3346946"/>
              <a:ext cx="20914" cy="96126"/>
            </a:xfrm>
            <a:custGeom>
              <a:avLst/>
              <a:gdLst/>
              <a:ahLst/>
              <a:cxnLst/>
              <a:rect l="l" t="t" r="r" b="b"/>
              <a:pathLst>
                <a:path w="1065" h="4895" fill="none" extrusionOk="0">
                  <a:moveTo>
                    <a:pt x="1065" y="0"/>
                  </a:moveTo>
                  <a:cubicBezTo>
                    <a:pt x="700" y="1642"/>
                    <a:pt x="366" y="3253"/>
                    <a:pt x="1" y="4894"/>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0"/>
            <p:cNvSpPr/>
            <p:nvPr/>
          </p:nvSpPr>
          <p:spPr>
            <a:xfrm>
              <a:off x="5453191" y="3321868"/>
              <a:ext cx="624374" cy="592738"/>
            </a:xfrm>
            <a:custGeom>
              <a:avLst/>
              <a:gdLst/>
              <a:ahLst/>
              <a:cxnLst/>
              <a:rect l="l" t="t" r="r" b="b"/>
              <a:pathLst>
                <a:path w="31795" h="30184" fill="none" extrusionOk="0">
                  <a:moveTo>
                    <a:pt x="1" y="21247"/>
                  </a:moveTo>
                  <a:cubicBezTo>
                    <a:pt x="2250" y="24986"/>
                    <a:pt x="5958" y="27843"/>
                    <a:pt x="10183" y="29029"/>
                  </a:cubicBezTo>
                  <a:cubicBezTo>
                    <a:pt x="14378" y="30184"/>
                    <a:pt x="19059" y="29667"/>
                    <a:pt x="22858" y="27570"/>
                  </a:cubicBezTo>
                  <a:cubicBezTo>
                    <a:pt x="27752" y="24864"/>
                    <a:pt x="31096" y="19606"/>
                    <a:pt x="31460" y="14044"/>
                  </a:cubicBezTo>
                  <a:cubicBezTo>
                    <a:pt x="31795" y="8755"/>
                    <a:pt x="29424" y="3375"/>
                    <a:pt x="25351" y="1"/>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0"/>
            <p:cNvSpPr/>
            <p:nvPr/>
          </p:nvSpPr>
          <p:spPr>
            <a:xfrm>
              <a:off x="5937901" y="3309928"/>
              <a:ext cx="90136" cy="91354"/>
            </a:xfrm>
            <a:custGeom>
              <a:avLst/>
              <a:gdLst/>
              <a:ahLst/>
              <a:cxnLst/>
              <a:rect l="l" t="t" r="r" b="b"/>
              <a:pathLst>
                <a:path w="4590" h="4652" extrusionOk="0">
                  <a:moveTo>
                    <a:pt x="4559" y="1"/>
                  </a:moveTo>
                  <a:lnTo>
                    <a:pt x="0" y="123"/>
                  </a:lnTo>
                  <a:lnTo>
                    <a:pt x="456" y="4651"/>
                  </a:lnTo>
                  <a:lnTo>
                    <a:pt x="1216" y="4591"/>
                  </a:lnTo>
                  <a:lnTo>
                    <a:pt x="851" y="852"/>
                  </a:lnTo>
                  <a:lnTo>
                    <a:pt x="4590" y="761"/>
                  </a:lnTo>
                  <a:lnTo>
                    <a:pt x="4559" y="1"/>
                  </a:lnTo>
                  <a:close/>
                </a:path>
              </a:pathLst>
            </a:custGeom>
            <a:solidFill>
              <a:srgbClr val="000000"/>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0"/>
            <p:cNvSpPr/>
            <p:nvPr/>
          </p:nvSpPr>
          <p:spPr>
            <a:xfrm>
              <a:off x="5814033" y="3096245"/>
              <a:ext cx="28062" cy="102095"/>
            </a:xfrm>
            <a:custGeom>
              <a:avLst/>
              <a:gdLst/>
              <a:ahLst/>
              <a:cxnLst/>
              <a:rect l="l" t="t" r="r" b="b"/>
              <a:pathLst>
                <a:path w="1429" h="5199" fill="none" extrusionOk="0">
                  <a:moveTo>
                    <a:pt x="1429" y="1"/>
                  </a:moveTo>
                  <a:cubicBezTo>
                    <a:pt x="942" y="1733"/>
                    <a:pt x="486" y="3466"/>
                    <a:pt x="0" y="5199"/>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0"/>
            <p:cNvSpPr/>
            <p:nvPr/>
          </p:nvSpPr>
          <p:spPr>
            <a:xfrm>
              <a:off x="5759714" y="3090884"/>
              <a:ext cx="11350" cy="85364"/>
            </a:xfrm>
            <a:custGeom>
              <a:avLst/>
              <a:gdLst/>
              <a:ahLst/>
              <a:cxnLst/>
              <a:rect l="l" t="t" r="r" b="b"/>
              <a:pathLst>
                <a:path w="578" h="4347" fill="none" extrusionOk="0">
                  <a:moveTo>
                    <a:pt x="0" y="0"/>
                  </a:moveTo>
                  <a:cubicBezTo>
                    <a:pt x="182" y="1459"/>
                    <a:pt x="395" y="2888"/>
                    <a:pt x="578" y="4347"/>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0"/>
            <p:cNvSpPr/>
            <p:nvPr/>
          </p:nvSpPr>
          <p:spPr>
            <a:xfrm>
              <a:off x="5695831" y="3130867"/>
              <a:ext cx="25097" cy="48367"/>
            </a:xfrm>
            <a:custGeom>
              <a:avLst/>
              <a:gdLst/>
              <a:ahLst/>
              <a:cxnLst/>
              <a:rect l="l" t="t" r="r" b="b"/>
              <a:pathLst>
                <a:path w="1278" h="2463" fill="none" extrusionOk="0">
                  <a:moveTo>
                    <a:pt x="1" y="1"/>
                  </a:moveTo>
                  <a:cubicBezTo>
                    <a:pt x="426" y="822"/>
                    <a:pt x="852" y="1642"/>
                    <a:pt x="1277" y="2463"/>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0"/>
            <p:cNvSpPr/>
            <p:nvPr/>
          </p:nvSpPr>
          <p:spPr>
            <a:xfrm>
              <a:off x="5865957" y="3143416"/>
              <a:ext cx="16142" cy="56713"/>
            </a:xfrm>
            <a:custGeom>
              <a:avLst/>
              <a:gdLst/>
              <a:ahLst/>
              <a:cxnLst/>
              <a:rect l="l" t="t" r="r" b="b"/>
              <a:pathLst>
                <a:path w="822" h="2888" fill="none" extrusionOk="0">
                  <a:moveTo>
                    <a:pt x="0" y="2888"/>
                  </a:moveTo>
                  <a:cubicBezTo>
                    <a:pt x="274" y="1915"/>
                    <a:pt x="548" y="973"/>
                    <a:pt x="821" y="0"/>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0"/>
            <p:cNvSpPr/>
            <p:nvPr/>
          </p:nvSpPr>
          <p:spPr>
            <a:xfrm>
              <a:off x="5928946" y="2694527"/>
              <a:ext cx="40002" cy="38804"/>
            </a:xfrm>
            <a:custGeom>
              <a:avLst/>
              <a:gdLst/>
              <a:ahLst/>
              <a:cxnLst/>
              <a:rect l="l" t="t" r="r" b="b"/>
              <a:pathLst>
                <a:path w="2037" h="1976" fill="none" extrusionOk="0">
                  <a:moveTo>
                    <a:pt x="0" y="1976"/>
                  </a:moveTo>
                  <a:cubicBezTo>
                    <a:pt x="669" y="1307"/>
                    <a:pt x="1368" y="669"/>
                    <a:pt x="2037" y="0"/>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 name="Google Shape;481;p20"/>
          <p:cNvGrpSpPr/>
          <p:nvPr/>
        </p:nvGrpSpPr>
        <p:grpSpPr>
          <a:xfrm>
            <a:off x="5864296" y="2370526"/>
            <a:ext cx="650052" cy="744088"/>
            <a:chOff x="2954182" y="2544699"/>
            <a:chExt cx="650052" cy="744088"/>
          </a:xfrm>
          <a:effectLst>
            <a:outerShdw blurRad="50800" dist="38100" dir="5400000" algn="t" rotWithShape="0">
              <a:prstClr val="black">
                <a:alpha val="40000"/>
              </a:prstClr>
            </a:outerShdw>
          </a:effectLst>
          <a:scene3d>
            <a:camera prst="orthographicFront">
              <a:rot lat="0" lon="0" rev="0"/>
            </a:camera>
            <a:lightRig rig="glow" dir="t">
              <a:rot lat="0" lon="0" rev="4800000"/>
            </a:lightRig>
          </a:scene3d>
        </p:grpSpPr>
        <p:sp>
          <p:nvSpPr>
            <p:cNvPr id="482" name="Google Shape;482;p20"/>
            <p:cNvSpPr/>
            <p:nvPr/>
          </p:nvSpPr>
          <p:spPr>
            <a:xfrm>
              <a:off x="2954182" y="2648565"/>
              <a:ext cx="261473" cy="287729"/>
            </a:xfrm>
            <a:custGeom>
              <a:avLst/>
              <a:gdLst/>
              <a:ahLst/>
              <a:cxnLst/>
              <a:rect l="l" t="t" r="r" b="b"/>
              <a:pathLst>
                <a:path w="13315" h="14652" extrusionOk="0">
                  <a:moveTo>
                    <a:pt x="6658" y="0"/>
                  </a:moveTo>
                  <a:cubicBezTo>
                    <a:pt x="3010" y="0"/>
                    <a:pt x="1" y="3010"/>
                    <a:pt x="1" y="6657"/>
                  </a:cubicBezTo>
                  <a:lnTo>
                    <a:pt x="1" y="14651"/>
                  </a:lnTo>
                  <a:lnTo>
                    <a:pt x="13314" y="14651"/>
                  </a:lnTo>
                  <a:lnTo>
                    <a:pt x="13314" y="6657"/>
                  </a:lnTo>
                  <a:cubicBezTo>
                    <a:pt x="13314" y="4833"/>
                    <a:pt x="12554" y="3162"/>
                    <a:pt x="11338" y="1976"/>
                  </a:cubicBezTo>
                  <a:cubicBezTo>
                    <a:pt x="10153" y="760"/>
                    <a:pt x="8481" y="0"/>
                    <a:pt x="6658" y="0"/>
                  </a:cubicBezTo>
                  <a:close/>
                </a:path>
              </a:pathLst>
            </a:custGeom>
            <a:solidFill>
              <a:schemeClr val="lt2"/>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0"/>
            <p:cNvSpPr/>
            <p:nvPr/>
          </p:nvSpPr>
          <p:spPr>
            <a:xfrm>
              <a:off x="2954182" y="2936284"/>
              <a:ext cx="261473" cy="297272"/>
            </a:xfrm>
            <a:custGeom>
              <a:avLst/>
              <a:gdLst/>
              <a:ahLst/>
              <a:cxnLst/>
              <a:rect l="l" t="t" r="r" b="b"/>
              <a:pathLst>
                <a:path w="13315" h="15138" extrusionOk="0">
                  <a:moveTo>
                    <a:pt x="1" y="0"/>
                  </a:moveTo>
                  <a:lnTo>
                    <a:pt x="1" y="8480"/>
                  </a:lnTo>
                  <a:cubicBezTo>
                    <a:pt x="1" y="12128"/>
                    <a:pt x="3010" y="15137"/>
                    <a:pt x="6658" y="15137"/>
                  </a:cubicBezTo>
                  <a:cubicBezTo>
                    <a:pt x="10305" y="15137"/>
                    <a:pt x="13314" y="12128"/>
                    <a:pt x="13314" y="8480"/>
                  </a:cubicBezTo>
                  <a:lnTo>
                    <a:pt x="13314" y="0"/>
                  </a:lnTo>
                  <a:close/>
                </a:path>
              </a:pathLst>
            </a:custGeom>
            <a:solidFill>
              <a:srgbClr val="FFFFFF"/>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0"/>
            <p:cNvSpPr/>
            <p:nvPr/>
          </p:nvSpPr>
          <p:spPr>
            <a:xfrm>
              <a:off x="2994774" y="2684975"/>
              <a:ext cx="102095" cy="99700"/>
            </a:xfrm>
            <a:custGeom>
              <a:avLst/>
              <a:gdLst/>
              <a:ahLst/>
              <a:cxnLst/>
              <a:rect l="l" t="t" r="r" b="b"/>
              <a:pathLst>
                <a:path w="5199" h="5077" fill="none" extrusionOk="0">
                  <a:moveTo>
                    <a:pt x="5198" y="1"/>
                  </a:moveTo>
                  <a:cubicBezTo>
                    <a:pt x="3891" y="92"/>
                    <a:pt x="2615" y="669"/>
                    <a:pt x="1673" y="1581"/>
                  </a:cubicBezTo>
                  <a:cubicBezTo>
                    <a:pt x="730" y="2523"/>
                    <a:pt x="122" y="3770"/>
                    <a:pt x="1" y="5077"/>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0"/>
            <p:cNvSpPr/>
            <p:nvPr/>
          </p:nvSpPr>
          <p:spPr>
            <a:xfrm>
              <a:off x="2982834" y="2815097"/>
              <a:ext cx="4811" cy="90745"/>
            </a:xfrm>
            <a:custGeom>
              <a:avLst/>
              <a:gdLst/>
              <a:ahLst/>
              <a:cxnLst/>
              <a:rect l="l" t="t" r="r" b="b"/>
              <a:pathLst>
                <a:path w="245" h="4621" fill="none" extrusionOk="0">
                  <a:moveTo>
                    <a:pt x="244" y="1"/>
                  </a:moveTo>
                  <a:cubicBezTo>
                    <a:pt x="183" y="1551"/>
                    <a:pt x="92" y="3071"/>
                    <a:pt x="1" y="4621"/>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0"/>
            <p:cNvSpPr/>
            <p:nvPr/>
          </p:nvSpPr>
          <p:spPr>
            <a:xfrm>
              <a:off x="3184597" y="2969708"/>
              <a:ext cx="20" cy="132533"/>
            </a:xfrm>
            <a:custGeom>
              <a:avLst/>
              <a:gdLst/>
              <a:ahLst/>
              <a:cxnLst/>
              <a:rect l="l" t="t" r="r" b="b"/>
              <a:pathLst>
                <a:path w="1" h="6749" fill="none" extrusionOk="0">
                  <a:moveTo>
                    <a:pt x="1" y="0"/>
                  </a:moveTo>
                  <a:lnTo>
                    <a:pt x="1" y="6748"/>
                  </a:ln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0"/>
            <p:cNvSpPr/>
            <p:nvPr/>
          </p:nvSpPr>
          <p:spPr>
            <a:xfrm>
              <a:off x="3213838" y="3238633"/>
              <a:ext cx="57911" cy="50154"/>
            </a:xfrm>
            <a:custGeom>
              <a:avLst/>
              <a:gdLst/>
              <a:ahLst/>
              <a:cxnLst/>
              <a:rect l="l" t="t" r="r" b="b"/>
              <a:pathLst>
                <a:path w="2949" h="2554" fill="none" extrusionOk="0">
                  <a:moveTo>
                    <a:pt x="2949" y="0"/>
                  </a:moveTo>
                  <a:cubicBezTo>
                    <a:pt x="2523" y="1277"/>
                    <a:pt x="1338" y="2310"/>
                    <a:pt x="0" y="2554"/>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0"/>
            <p:cNvSpPr/>
            <p:nvPr/>
          </p:nvSpPr>
          <p:spPr>
            <a:xfrm>
              <a:off x="3283691" y="2910008"/>
              <a:ext cx="320543" cy="105669"/>
            </a:xfrm>
            <a:custGeom>
              <a:avLst/>
              <a:gdLst/>
              <a:ahLst/>
              <a:cxnLst/>
              <a:rect l="l" t="t" r="r" b="b"/>
              <a:pathLst>
                <a:path w="16323" h="5381" fill="none" extrusionOk="0">
                  <a:moveTo>
                    <a:pt x="16323" y="5381"/>
                  </a:moveTo>
                  <a:cubicBezTo>
                    <a:pt x="14408" y="3435"/>
                    <a:pt x="12037" y="1916"/>
                    <a:pt x="9423" y="1095"/>
                  </a:cubicBezTo>
                  <a:cubicBezTo>
                    <a:pt x="6383" y="92"/>
                    <a:pt x="3070" y="1"/>
                    <a:pt x="0" y="791"/>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0"/>
            <p:cNvSpPr/>
            <p:nvPr/>
          </p:nvSpPr>
          <p:spPr>
            <a:xfrm>
              <a:off x="3268177" y="2856298"/>
              <a:ext cx="84775" cy="119396"/>
            </a:xfrm>
            <a:custGeom>
              <a:avLst/>
              <a:gdLst/>
              <a:ahLst/>
              <a:cxnLst/>
              <a:rect l="l" t="t" r="r" b="b"/>
              <a:pathLst>
                <a:path w="4317" h="6080" extrusionOk="0">
                  <a:moveTo>
                    <a:pt x="2584" y="0"/>
                  </a:moveTo>
                  <a:lnTo>
                    <a:pt x="0" y="3739"/>
                  </a:lnTo>
                  <a:lnTo>
                    <a:pt x="3921" y="6079"/>
                  </a:lnTo>
                  <a:lnTo>
                    <a:pt x="4316" y="5411"/>
                  </a:lnTo>
                  <a:lnTo>
                    <a:pt x="1094" y="3526"/>
                  </a:lnTo>
                  <a:lnTo>
                    <a:pt x="3222" y="426"/>
                  </a:lnTo>
                  <a:lnTo>
                    <a:pt x="2584" y="0"/>
                  </a:lnTo>
                  <a:close/>
                </a:path>
              </a:pathLst>
            </a:custGeom>
            <a:solidFill>
              <a:srgbClr val="000000"/>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0"/>
            <p:cNvSpPr/>
            <p:nvPr/>
          </p:nvSpPr>
          <p:spPr>
            <a:xfrm>
              <a:off x="3201309" y="2544699"/>
              <a:ext cx="88958" cy="102095"/>
            </a:xfrm>
            <a:custGeom>
              <a:avLst/>
              <a:gdLst/>
              <a:ahLst/>
              <a:cxnLst/>
              <a:rect l="l" t="t" r="r" b="b"/>
              <a:pathLst>
                <a:path w="4530" h="5199" fill="none" extrusionOk="0">
                  <a:moveTo>
                    <a:pt x="1" y="5198"/>
                  </a:moveTo>
                  <a:cubicBezTo>
                    <a:pt x="1521" y="3466"/>
                    <a:pt x="3010" y="1733"/>
                    <a:pt x="4530" y="1"/>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0"/>
            <p:cNvSpPr/>
            <p:nvPr/>
          </p:nvSpPr>
          <p:spPr>
            <a:xfrm>
              <a:off x="3163113" y="2547684"/>
              <a:ext cx="44793" cy="75820"/>
            </a:xfrm>
            <a:custGeom>
              <a:avLst/>
              <a:gdLst/>
              <a:ahLst/>
              <a:cxnLst/>
              <a:rect l="l" t="t" r="r" b="b"/>
              <a:pathLst>
                <a:path w="2281" h="3861" fill="none" extrusionOk="0">
                  <a:moveTo>
                    <a:pt x="0" y="3861"/>
                  </a:moveTo>
                  <a:cubicBezTo>
                    <a:pt x="760" y="2584"/>
                    <a:pt x="1520" y="1277"/>
                    <a:pt x="2280" y="1"/>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0"/>
            <p:cNvSpPr/>
            <p:nvPr/>
          </p:nvSpPr>
          <p:spPr>
            <a:xfrm>
              <a:off x="3117140" y="2559624"/>
              <a:ext cx="3005" cy="52550"/>
            </a:xfrm>
            <a:custGeom>
              <a:avLst/>
              <a:gdLst/>
              <a:ahLst/>
              <a:cxnLst/>
              <a:rect l="l" t="t" r="r" b="b"/>
              <a:pathLst>
                <a:path w="153" h="2676" fill="none" extrusionOk="0">
                  <a:moveTo>
                    <a:pt x="1" y="2675"/>
                  </a:moveTo>
                  <a:cubicBezTo>
                    <a:pt x="62" y="1794"/>
                    <a:pt x="92" y="882"/>
                    <a:pt x="153" y="1"/>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0"/>
            <p:cNvSpPr/>
            <p:nvPr/>
          </p:nvSpPr>
          <p:spPr>
            <a:xfrm>
              <a:off x="3237718" y="2653946"/>
              <a:ext cx="60916" cy="35230"/>
            </a:xfrm>
            <a:custGeom>
              <a:avLst/>
              <a:gdLst/>
              <a:ahLst/>
              <a:cxnLst/>
              <a:rect l="l" t="t" r="r" b="b"/>
              <a:pathLst>
                <a:path w="3102" h="1794" fill="none" extrusionOk="0">
                  <a:moveTo>
                    <a:pt x="1" y="1793"/>
                  </a:moveTo>
                  <a:cubicBezTo>
                    <a:pt x="1034" y="1185"/>
                    <a:pt x="2068" y="578"/>
                    <a:pt x="3101" y="0"/>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0"/>
            <p:cNvSpPr/>
            <p:nvPr/>
          </p:nvSpPr>
          <p:spPr>
            <a:xfrm>
              <a:off x="3244886" y="2724369"/>
              <a:ext cx="47169" cy="5400"/>
            </a:xfrm>
            <a:custGeom>
              <a:avLst/>
              <a:gdLst/>
              <a:ahLst/>
              <a:cxnLst/>
              <a:rect l="l" t="t" r="r" b="b"/>
              <a:pathLst>
                <a:path w="2402" h="275" fill="none" extrusionOk="0">
                  <a:moveTo>
                    <a:pt x="1" y="274"/>
                  </a:moveTo>
                  <a:cubicBezTo>
                    <a:pt x="791" y="183"/>
                    <a:pt x="1612" y="92"/>
                    <a:pt x="2402" y="1"/>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 name="Google Shape;495;p20"/>
          <p:cNvGrpSpPr/>
          <p:nvPr/>
        </p:nvGrpSpPr>
        <p:grpSpPr>
          <a:xfrm>
            <a:off x="5745504" y="3476331"/>
            <a:ext cx="768866" cy="783164"/>
            <a:chOff x="2835390" y="3650504"/>
            <a:chExt cx="768866" cy="783164"/>
          </a:xfrm>
          <a:effectLst>
            <a:outerShdw blurRad="50800" dist="38100" dir="5400000" algn="t" rotWithShape="0">
              <a:prstClr val="black">
                <a:alpha val="40000"/>
              </a:prstClr>
            </a:outerShdw>
          </a:effectLst>
          <a:scene3d>
            <a:camera prst="orthographicFront">
              <a:rot lat="0" lon="0" rev="0"/>
            </a:camera>
            <a:lightRig rig="glow" dir="t">
              <a:rot lat="0" lon="0" rev="4800000"/>
            </a:lightRig>
          </a:scene3d>
        </p:grpSpPr>
        <p:sp>
          <p:nvSpPr>
            <p:cNvPr id="496" name="Google Shape;496;p20"/>
            <p:cNvSpPr/>
            <p:nvPr/>
          </p:nvSpPr>
          <p:spPr>
            <a:xfrm>
              <a:off x="2904045" y="3650504"/>
              <a:ext cx="580190" cy="552756"/>
            </a:xfrm>
            <a:custGeom>
              <a:avLst/>
              <a:gdLst/>
              <a:ahLst/>
              <a:cxnLst/>
              <a:rect l="l" t="t" r="r" b="b"/>
              <a:pathLst>
                <a:path w="29545" h="28148" extrusionOk="0">
                  <a:moveTo>
                    <a:pt x="8541" y="1"/>
                  </a:moveTo>
                  <a:cubicBezTo>
                    <a:pt x="3830" y="1"/>
                    <a:pt x="0" y="3800"/>
                    <a:pt x="0" y="8511"/>
                  </a:cubicBezTo>
                  <a:cubicBezTo>
                    <a:pt x="0" y="8511"/>
                    <a:pt x="0" y="8572"/>
                    <a:pt x="0" y="8633"/>
                  </a:cubicBezTo>
                  <a:cubicBezTo>
                    <a:pt x="31" y="9667"/>
                    <a:pt x="213" y="10670"/>
                    <a:pt x="578" y="11581"/>
                  </a:cubicBezTo>
                  <a:cubicBezTo>
                    <a:pt x="1733" y="15442"/>
                    <a:pt x="4468" y="21886"/>
                    <a:pt x="15259" y="28147"/>
                  </a:cubicBezTo>
                  <a:cubicBezTo>
                    <a:pt x="15259" y="28147"/>
                    <a:pt x="27934" y="21794"/>
                    <a:pt x="29393" y="10092"/>
                  </a:cubicBezTo>
                  <a:cubicBezTo>
                    <a:pt x="29484" y="9575"/>
                    <a:pt x="29545" y="9059"/>
                    <a:pt x="29545" y="8511"/>
                  </a:cubicBezTo>
                  <a:cubicBezTo>
                    <a:pt x="29545" y="8420"/>
                    <a:pt x="29545" y="8329"/>
                    <a:pt x="29515" y="8238"/>
                  </a:cubicBezTo>
                  <a:cubicBezTo>
                    <a:pt x="29363" y="3648"/>
                    <a:pt x="25624" y="1"/>
                    <a:pt x="21004" y="1"/>
                  </a:cubicBezTo>
                  <a:cubicBezTo>
                    <a:pt x="18542" y="1"/>
                    <a:pt x="16323" y="1034"/>
                    <a:pt x="14773" y="2706"/>
                  </a:cubicBezTo>
                  <a:cubicBezTo>
                    <a:pt x="13222" y="1034"/>
                    <a:pt x="11004" y="1"/>
                    <a:pt x="8541" y="1"/>
                  </a:cubicBezTo>
                  <a:close/>
                </a:path>
              </a:pathLst>
            </a:custGeom>
            <a:solidFill>
              <a:schemeClr val="accent3"/>
            </a:solid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0"/>
            <p:cNvSpPr/>
            <p:nvPr/>
          </p:nvSpPr>
          <p:spPr>
            <a:xfrm>
              <a:off x="3603647" y="3812255"/>
              <a:ext cx="609" cy="10153"/>
            </a:xfrm>
            <a:custGeom>
              <a:avLst/>
              <a:gdLst/>
              <a:ahLst/>
              <a:cxnLst/>
              <a:rect l="l" t="t" r="r" b="b"/>
              <a:pathLst>
                <a:path w="31" h="517" extrusionOk="0">
                  <a:moveTo>
                    <a:pt x="31" y="0"/>
                  </a:moveTo>
                  <a:lnTo>
                    <a:pt x="1" y="517"/>
                  </a:lnTo>
                  <a:cubicBezTo>
                    <a:pt x="31" y="335"/>
                    <a:pt x="31" y="152"/>
                    <a:pt x="31" y="0"/>
                  </a:cubicBezTo>
                  <a:close/>
                </a:path>
              </a:pathLst>
            </a:custGeom>
            <a:solidFill>
              <a:srgbClr val="FFFFFF"/>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0"/>
            <p:cNvSpPr/>
            <p:nvPr/>
          </p:nvSpPr>
          <p:spPr>
            <a:xfrm>
              <a:off x="3603647" y="3812255"/>
              <a:ext cx="609" cy="10153"/>
            </a:xfrm>
            <a:custGeom>
              <a:avLst/>
              <a:gdLst/>
              <a:ahLst/>
              <a:cxnLst/>
              <a:rect l="l" t="t" r="r" b="b"/>
              <a:pathLst>
                <a:path w="31" h="517" fill="none" extrusionOk="0">
                  <a:moveTo>
                    <a:pt x="31" y="0"/>
                  </a:moveTo>
                  <a:cubicBezTo>
                    <a:pt x="31" y="152"/>
                    <a:pt x="31" y="335"/>
                    <a:pt x="1" y="517"/>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0"/>
            <p:cNvSpPr/>
            <p:nvPr/>
          </p:nvSpPr>
          <p:spPr>
            <a:xfrm>
              <a:off x="2933895" y="3680943"/>
              <a:ext cx="118787" cy="163580"/>
            </a:xfrm>
            <a:custGeom>
              <a:avLst/>
              <a:gdLst/>
              <a:ahLst/>
              <a:cxnLst/>
              <a:rect l="l" t="t" r="r" b="b"/>
              <a:pathLst>
                <a:path w="6049" h="8330" fill="none" extrusionOk="0">
                  <a:moveTo>
                    <a:pt x="6049" y="1"/>
                  </a:moveTo>
                  <a:cubicBezTo>
                    <a:pt x="4316" y="578"/>
                    <a:pt x="2766" y="1733"/>
                    <a:pt x="1702" y="3223"/>
                  </a:cubicBezTo>
                  <a:cubicBezTo>
                    <a:pt x="608" y="4682"/>
                    <a:pt x="0" y="6506"/>
                    <a:pt x="0" y="8329"/>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0"/>
            <p:cNvSpPr/>
            <p:nvPr/>
          </p:nvSpPr>
          <p:spPr>
            <a:xfrm>
              <a:off x="2942850" y="3865994"/>
              <a:ext cx="22092" cy="59718"/>
            </a:xfrm>
            <a:custGeom>
              <a:avLst/>
              <a:gdLst/>
              <a:ahLst/>
              <a:cxnLst/>
              <a:rect l="l" t="t" r="r" b="b"/>
              <a:pathLst>
                <a:path w="1125" h="3041" fill="none" extrusionOk="0">
                  <a:moveTo>
                    <a:pt x="0" y="1"/>
                  </a:moveTo>
                  <a:cubicBezTo>
                    <a:pt x="61" y="1095"/>
                    <a:pt x="456" y="2189"/>
                    <a:pt x="1125" y="3040"/>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0"/>
            <p:cNvSpPr/>
            <p:nvPr/>
          </p:nvSpPr>
          <p:spPr>
            <a:xfrm>
              <a:off x="3415012" y="3711991"/>
              <a:ext cx="50154" cy="130138"/>
            </a:xfrm>
            <a:custGeom>
              <a:avLst/>
              <a:gdLst/>
              <a:ahLst/>
              <a:cxnLst/>
              <a:rect l="l" t="t" r="r" b="b"/>
              <a:pathLst>
                <a:path w="2554" h="6627" fill="none" extrusionOk="0">
                  <a:moveTo>
                    <a:pt x="0" y="0"/>
                  </a:moveTo>
                  <a:cubicBezTo>
                    <a:pt x="1763" y="1642"/>
                    <a:pt x="2553" y="4256"/>
                    <a:pt x="2037" y="6627"/>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0"/>
            <p:cNvSpPr/>
            <p:nvPr/>
          </p:nvSpPr>
          <p:spPr>
            <a:xfrm>
              <a:off x="3006105" y="3779389"/>
              <a:ext cx="546197" cy="327770"/>
            </a:xfrm>
            <a:custGeom>
              <a:avLst/>
              <a:gdLst/>
              <a:ahLst/>
              <a:cxnLst/>
              <a:rect l="l" t="t" r="r" b="b"/>
              <a:pathLst>
                <a:path w="27814" h="16691" extrusionOk="0">
                  <a:moveTo>
                    <a:pt x="8575" y="0"/>
                  </a:moveTo>
                  <a:cubicBezTo>
                    <a:pt x="8291" y="0"/>
                    <a:pt x="8018" y="205"/>
                    <a:pt x="7904" y="489"/>
                  </a:cubicBezTo>
                  <a:lnTo>
                    <a:pt x="5168" y="8605"/>
                  </a:lnTo>
                  <a:lnTo>
                    <a:pt x="730" y="8605"/>
                  </a:lnTo>
                  <a:cubicBezTo>
                    <a:pt x="335" y="8605"/>
                    <a:pt x="1" y="8909"/>
                    <a:pt x="1" y="9304"/>
                  </a:cubicBezTo>
                  <a:cubicBezTo>
                    <a:pt x="1" y="9730"/>
                    <a:pt x="335" y="10034"/>
                    <a:pt x="730" y="10034"/>
                  </a:cubicBezTo>
                  <a:lnTo>
                    <a:pt x="5685" y="10034"/>
                  </a:lnTo>
                  <a:cubicBezTo>
                    <a:pt x="5989" y="10034"/>
                    <a:pt x="6262" y="9851"/>
                    <a:pt x="6354" y="9547"/>
                  </a:cubicBezTo>
                  <a:lnTo>
                    <a:pt x="8421" y="3499"/>
                  </a:lnTo>
                  <a:lnTo>
                    <a:pt x="10974" y="16113"/>
                  </a:lnTo>
                  <a:cubicBezTo>
                    <a:pt x="11035" y="16417"/>
                    <a:pt x="11278" y="16660"/>
                    <a:pt x="11612" y="16690"/>
                  </a:cubicBezTo>
                  <a:lnTo>
                    <a:pt x="11673" y="16690"/>
                  </a:lnTo>
                  <a:cubicBezTo>
                    <a:pt x="11977" y="16690"/>
                    <a:pt x="12250" y="16508"/>
                    <a:pt x="12342" y="16204"/>
                  </a:cubicBezTo>
                  <a:lnTo>
                    <a:pt x="15776" y="7298"/>
                  </a:lnTo>
                  <a:lnTo>
                    <a:pt x="16931" y="9243"/>
                  </a:lnTo>
                  <a:cubicBezTo>
                    <a:pt x="17053" y="9456"/>
                    <a:pt x="17296" y="9608"/>
                    <a:pt x="17539" y="9608"/>
                  </a:cubicBezTo>
                  <a:lnTo>
                    <a:pt x="27084" y="9608"/>
                  </a:lnTo>
                  <a:cubicBezTo>
                    <a:pt x="27479" y="9608"/>
                    <a:pt x="27813" y="9274"/>
                    <a:pt x="27813" y="8879"/>
                  </a:cubicBezTo>
                  <a:cubicBezTo>
                    <a:pt x="27813" y="8484"/>
                    <a:pt x="27479" y="8149"/>
                    <a:pt x="27084" y="8149"/>
                  </a:cubicBezTo>
                  <a:lnTo>
                    <a:pt x="17965" y="8149"/>
                  </a:lnTo>
                  <a:lnTo>
                    <a:pt x="16293" y="5262"/>
                  </a:lnTo>
                  <a:cubicBezTo>
                    <a:pt x="16154" y="5039"/>
                    <a:pt x="15913" y="4893"/>
                    <a:pt x="15664" y="4893"/>
                  </a:cubicBezTo>
                  <a:cubicBezTo>
                    <a:pt x="15641" y="4893"/>
                    <a:pt x="15617" y="4894"/>
                    <a:pt x="15594" y="4897"/>
                  </a:cubicBezTo>
                  <a:cubicBezTo>
                    <a:pt x="15320" y="4897"/>
                    <a:pt x="15077" y="5079"/>
                    <a:pt x="14986" y="5353"/>
                  </a:cubicBezTo>
                  <a:lnTo>
                    <a:pt x="11886" y="13377"/>
                  </a:lnTo>
                  <a:lnTo>
                    <a:pt x="9302" y="581"/>
                  </a:lnTo>
                  <a:cubicBezTo>
                    <a:pt x="9241" y="246"/>
                    <a:pt x="8968" y="3"/>
                    <a:pt x="8633" y="3"/>
                  </a:cubicBezTo>
                  <a:cubicBezTo>
                    <a:pt x="8614" y="1"/>
                    <a:pt x="8595" y="0"/>
                    <a:pt x="8575" y="0"/>
                  </a:cubicBezTo>
                  <a:close/>
                </a:path>
              </a:pathLst>
            </a:custGeom>
            <a:solidFill>
              <a:schemeClr val="dk1"/>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0"/>
            <p:cNvSpPr/>
            <p:nvPr/>
          </p:nvSpPr>
          <p:spPr>
            <a:xfrm>
              <a:off x="3295611" y="4265336"/>
              <a:ext cx="299668" cy="168333"/>
            </a:xfrm>
            <a:custGeom>
              <a:avLst/>
              <a:gdLst/>
              <a:ahLst/>
              <a:cxnLst/>
              <a:rect l="l" t="t" r="r" b="b"/>
              <a:pathLst>
                <a:path w="15260" h="8572" fill="none" extrusionOk="0">
                  <a:moveTo>
                    <a:pt x="15260" y="7964"/>
                  </a:moveTo>
                  <a:cubicBezTo>
                    <a:pt x="9211" y="8572"/>
                    <a:pt x="2949" y="5289"/>
                    <a:pt x="1" y="0"/>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0"/>
            <p:cNvSpPr/>
            <p:nvPr/>
          </p:nvSpPr>
          <p:spPr>
            <a:xfrm>
              <a:off x="3271751" y="4252198"/>
              <a:ext cx="97304" cy="84775"/>
            </a:xfrm>
            <a:custGeom>
              <a:avLst/>
              <a:gdLst/>
              <a:ahLst/>
              <a:cxnLst/>
              <a:rect l="l" t="t" r="r" b="b"/>
              <a:pathLst>
                <a:path w="4955" h="4317" extrusionOk="0">
                  <a:moveTo>
                    <a:pt x="851" y="0"/>
                  </a:moveTo>
                  <a:lnTo>
                    <a:pt x="0" y="4195"/>
                  </a:lnTo>
                  <a:lnTo>
                    <a:pt x="699" y="4317"/>
                  </a:lnTo>
                  <a:lnTo>
                    <a:pt x="1398" y="882"/>
                  </a:lnTo>
                  <a:lnTo>
                    <a:pt x="4772" y="1824"/>
                  </a:lnTo>
                  <a:lnTo>
                    <a:pt x="4955" y="1155"/>
                  </a:lnTo>
                  <a:lnTo>
                    <a:pt x="851" y="0"/>
                  </a:lnTo>
                  <a:close/>
                </a:path>
              </a:pathLst>
            </a:custGeom>
            <a:solidFill>
              <a:srgbClr val="000000"/>
            </a:solidFill>
            <a:ln>
              <a:noFill/>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0"/>
            <p:cNvSpPr/>
            <p:nvPr/>
          </p:nvSpPr>
          <p:spPr>
            <a:xfrm>
              <a:off x="2863453" y="3777052"/>
              <a:ext cx="20305" cy="125975"/>
            </a:xfrm>
            <a:custGeom>
              <a:avLst/>
              <a:gdLst/>
              <a:ahLst/>
              <a:cxnLst/>
              <a:rect l="l" t="t" r="r" b="b"/>
              <a:pathLst>
                <a:path w="1034" h="6415" fill="none" extrusionOk="0">
                  <a:moveTo>
                    <a:pt x="365" y="1"/>
                  </a:moveTo>
                  <a:cubicBezTo>
                    <a:pt x="0" y="2128"/>
                    <a:pt x="244" y="4378"/>
                    <a:pt x="1034" y="6414"/>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0"/>
            <p:cNvSpPr/>
            <p:nvPr/>
          </p:nvSpPr>
          <p:spPr>
            <a:xfrm>
              <a:off x="2835390" y="3811085"/>
              <a:ext cx="12568" cy="83577"/>
            </a:xfrm>
            <a:custGeom>
              <a:avLst/>
              <a:gdLst/>
              <a:ahLst/>
              <a:cxnLst/>
              <a:rect l="l" t="t" r="r" b="b"/>
              <a:pathLst>
                <a:path w="640" h="4256" fill="none" extrusionOk="0">
                  <a:moveTo>
                    <a:pt x="1" y="0"/>
                  </a:moveTo>
                  <a:cubicBezTo>
                    <a:pt x="1" y="1429"/>
                    <a:pt x="214" y="2888"/>
                    <a:pt x="639" y="4256"/>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0"/>
            <p:cNvSpPr/>
            <p:nvPr/>
          </p:nvSpPr>
          <p:spPr>
            <a:xfrm>
              <a:off x="3394706" y="4012239"/>
              <a:ext cx="65079" cy="98502"/>
            </a:xfrm>
            <a:custGeom>
              <a:avLst/>
              <a:gdLst/>
              <a:ahLst/>
              <a:cxnLst/>
              <a:rect l="l" t="t" r="r" b="b"/>
              <a:pathLst>
                <a:path w="3314" h="5016" fill="none" extrusionOk="0">
                  <a:moveTo>
                    <a:pt x="3314" y="0"/>
                  </a:moveTo>
                  <a:cubicBezTo>
                    <a:pt x="2615" y="1885"/>
                    <a:pt x="1460" y="3618"/>
                    <a:pt x="1" y="5016"/>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0"/>
            <p:cNvSpPr/>
            <p:nvPr/>
          </p:nvSpPr>
          <p:spPr>
            <a:xfrm>
              <a:off x="3554100" y="4062347"/>
              <a:ext cx="32854" cy="56144"/>
            </a:xfrm>
            <a:custGeom>
              <a:avLst/>
              <a:gdLst/>
              <a:ahLst/>
              <a:cxnLst/>
              <a:rect l="l" t="t" r="r" b="b"/>
              <a:pathLst>
                <a:path w="1673" h="2859" fill="none" extrusionOk="0">
                  <a:moveTo>
                    <a:pt x="1672" y="1"/>
                  </a:moveTo>
                  <a:cubicBezTo>
                    <a:pt x="1338" y="1065"/>
                    <a:pt x="761" y="2037"/>
                    <a:pt x="1" y="2858"/>
                  </a:cubicBezTo>
                </a:path>
              </a:pathLst>
            </a:custGeom>
            <a:noFill/>
            <a:ln w="19000" cap="rnd" cmpd="sng">
              <a:noFill/>
              <a:prstDash val="solid"/>
              <a:round/>
              <a:headEnd type="none" w="sm" len="sm"/>
              <a:tailEnd type="none" w="sm" len="sm"/>
            </a:ln>
            <a:effectLst>
              <a:outerShdw blurRad="190500" dist="228600" dir="2700000" algn="ctr">
                <a:srgbClr val="000000">
                  <a:alpha val="30000"/>
                </a:srgbClr>
              </a:outerShdw>
            </a:effectLst>
            <a:sp3d prstMaterial="matte"/>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ZoneTexte 1"/>
          <p:cNvSpPr txBox="1"/>
          <p:nvPr/>
        </p:nvSpPr>
        <p:spPr>
          <a:xfrm>
            <a:off x="309604" y="1205376"/>
            <a:ext cx="5276536" cy="3231654"/>
          </a:xfrm>
          <a:prstGeom prst="rect">
            <a:avLst/>
          </a:prstGeom>
          <a:noFill/>
        </p:spPr>
        <p:txBody>
          <a:bodyPr wrap="square" rtlCol="0">
            <a:spAutoFit/>
          </a:bodyPr>
          <a:lstStyle/>
          <a:p>
            <a:r>
              <a:rPr lang="fr-FR" sz="2400" b="1" dirty="0">
                <a:solidFill>
                  <a:schemeClr val="accent1">
                    <a:lumMod val="60000"/>
                    <a:lumOff val="40000"/>
                  </a:schemeClr>
                </a:solidFill>
                <a:latin typeface="Aldhabi" panose="01000000000000000000" pitchFamily="2" charset="-78"/>
                <a:cs typeface="Aldhabi" panose="01000000000000000000" pitchFamily="2" charset="-78"/>
              </a:rPr>
              <a:t>Médicaments sur Internet : quels sont les dangers à éviter </a:t>
            </a:r>
            <a:r>
              <a:rPr lang="fr-FR" sz="2400" b="1" dirty="0" smtClean="0">
                <a:solidFill>
                  <a:schemeClr val="accent1">
                    <a:lumMod val="60000"/>
                    <a:lumOff val="40000"/>
                  </a:schemeClr>
                </a:solidFill>
                <a:latin typeface="Aldhabi" panose="01000000000000000000" pitchFamily="2" charset="-78"/>
                <a:cs typeface="Aldhabi" panose="01000000000000000000" pitchFamily="2" charset="-78"/>
              </a:rPr>
              <a:t>?</a:t>
            </a:r>
          </a:p>
          <a:p>
            <a:r>
              <a:rPr lang="fr-FR" sz="1800" dirty="0" smtClean="0">
                <a:latin typeface="Aldhabi" panose="01000000000000000000" pitchFamily="2" charset="-78"/>
                <a:cs typeface="Aldhabi" panose="01000000000000000000" pitchFamily="2" charset="-78"/>
              </a:rPr>
              <a:t>Le </a:t>
            </a:r>
            <a:r>
              <a:rPr lang="fr-FR" sz="1800" dirty="0">
                <a:latin typeface="Aldhabi" panose="01000000000000000000" pitchFamily="2" charset="-78"/>
                <a:cs typeface="Aldhabi" panose="01000000000000000000" pitchFamily="2" charset="-78"/>
              </a:rPr>
              <a:t>plus grand risque de la vente de médicaments en ligne est d'acheter une contrefaçon sur un site peu scrupuleux. Au mieux, ce faux médicament sera juste inefficace ; au pire, il entraînera de graves effets indésirables. Il est donc impératif de commander uniquement sur des sites de </a:t>
            </a:r>
            <a:r>
              <a:rPr lang="fr-FR" sz="1800" dirty="0" smtClean="0">
                <a:latin typeface="Aldhabi" panose="01000000000000000000" pitchFamily="2" charset="-78"/>
                <a:cs typeface="Aldhabi" panose="01000000000000000000" pitchFamily="2" charset="-78"/>
              </a:rPr>
              <a:t>confiance. L'autorisation </a:t>
            </a:r>
            <a:r>
              <a:rPr lang="fr-FR" sz="1800" dirty="0">
                <a:latin typeface="Aldhabi" panose="01000000000000000000" pitchFamily="2" charset="-78"/>
                <a:cs typeface="Aldhabi" panose="01000000000000000000" pitchFamily="2" charset="-78"/>
              </a:rPr>
              <a:t>de vendre des médicaments sur Internet présente aussi l'inconvénient de vulgariser </a:t>
            </a:r>
            <a:r>
              <a:rPr lang="fr-FR" sz="1800" dirty="0" smtClean="0">
                <a:latin typeface="Aldhabi" panose="01000000000000000000" pitchFamily="2" charset="-78"/>
                <a:cs typeface="Aldhabi" panose="01000000000000000000" pitchFamily="2" charset="-78"/>
              </a:rPr>
              <a:t>l'automédication .L'automédication </a:t>
            </a:r>
            <a:r>
              <a:rPr lang="fr-FR" sz="1800" dirty="0">
                <a:latin typeface="Aldhabi" panose="01000000000000000000" pitchFamily="2" charset="-78"/>
                <a:cs typeface="Aldhabi" panose="01000000000000000000" pitchFamily="2" charset="-78"/>
              </a:rPr>
              <a:t>peut en effet être dangereuse, car même les médicaments vendus sans ordonnance sont susceptibles d'entraîner des effets secondaires. Les interactions nocives entre le médicament choisi et un autre traitement médical suivi par le patient, par exemple, sont très fréquentes. Les conseils avisés d'un pharmacien manquent cruellement lors de la vente sur Internet…</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33"/>
        <p:cNvGrpSpPr/>
        <p:nvPr/>
      </p:nvGrpSpPr>
      <p:grpSpPr>
        <a:xfrm>
          <a:off x="0" y="0"/>
          <a:ext cx="0" cy="0"/>
          <a:chOff x="0" y="0"/>
          <a:chExt cx="0" cy="0"/>
        </a:xfrm>
      </p:grpSpPr>
      <p:sp>
        <p:nvSpPr>
          <p:cNvPr id="1834" name="Google Shape;1834;p40"/>
          <p:cNvSpPr/>
          <p:nvPr/>
        </p:nvSpPr>
        <p:spPr>
          <a:xfrm rot="-5400000">
            <a:off x="6285694" y="1273465"/>
            <a:ext cx="1962600" cy="1962600"/>
          </a:xfrm>
          <a:prstGeom prst="pie">
            <a:avLst>
              <a:gd name="adj1" fmla="val 10713578"/>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0"/>
          <p:cNvSpPr/>
          <p:nvPr/>
        </p:nvSpPr>
        <p:spPr>
          <a:xfrm rot="-5400000">
            <a:off x="6421244" y="1273515"/>
            <a:ext cx="1827000" cy="1827000"/>
          </a:xfrm>
          <a:prstGeom prst="pie">
            <a:avLst>
              <a:gd name="adj1" fmla="val 10713578"/>
              <a:gd name="adj2" fmla="val 162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0"/>
          <p:cNvSpPr/>
          <p:nvPr/>
        </p:nvSpPr>
        <p:spPr>
          <a:xfrm rot="5400000">
            <a:off x="6342765" y="1223528"/>
            <a:ext cx="1962600" cy="1962600"/>
          </a:xfrm>
          <a:prstGeom prst="pie">
            <a:avLst>
              <a:gd name="adj1" fmla="val 10713578"/>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0"/>
          <p:cNvSpPr/>
          <p:nvPr/>
        </p:nvSpPr>
        <p:spPr>
          <a:xfrm rot="5400000">
            <a:off x="6342815" y="1359078"/>
            <a:ext cx="1827000" cy="1827000"/>
          </a:xfrm>
          <a:prstGeom prst="pie">
            <a:avLst>
              <a:gd name="adj1" fmla="val 10713578"/>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0"/>
          <p:cNvSpPr/>
          <p:nvPr/>
        </p:nvSpPr>
        <p:spPr>
          <a:xfrm rot="5400000">
            <a:off x="6706534" y="1586964"/>
            <a:ext cx="1235100" cy="1235400"/>
          </a:xfrm>
          <a:prstGeom prst="pie">
            <a:avLst>
              <a:gd name="adj1" fmla="val 10848271"/>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0"/>
          <p:cNvSpPr/>
          <p:nvPr/>
        </p:nvSpPr>
        <p:spPr>
          <a:xfrm rot="10800000">
            <a:off x="6157599" y="1085901"/>
            <a:ext cx="2347500" cy="2338800"/>
          </a:xfrm>
          <a:prstGeom prst="pie">
            <a:avLst>
              <a:gd name="adj1" fmla="val 10332195"/>
              <a:gd name="adj2" fmla="val 16939415"/>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0"/>
          <p:cNvSpPr/>
          <p:nvPr/>
        </p:nvSpPr>
        <p:spPr>
          <a:xfrm rot="10800000">
            <a:off x="6492083" y="1398659"/>
            <a:ext cx="1692900" cy="1693200"/>
          </a:xfrm>
          <a:prstGeom prst="pie">
            <a:avLst>
              <a:gd name="adj1" fmla="val 10368757"/>
              <a:gd name="adj2" fmla="val 169505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0"/>
          <p:cNvSpPr/>
          <p:nvPr/>
        </p:nvSpPr>
        <p:spPr>
          <a:xfrm>
            <a:off x="5943690" y="900507"/>
            <a:ext cx="2760900" cy="2760900"/>
          </a:xfrm>
          <a:prstGeom prst="pie">
            <a:avLst>
              <a:gd name="adj1" fmla="val 10848271"/>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0"/>
          <p:cNvSpPr/>
          <p:nvPr/>
        </p:nvSpPr>
        <p:spPr>
          <a:xfrm>
            <a:off x="6400765" y="1357577"/>
            <a:ext cx="1846500" cy="1846800"/>
          </a:xfrm>
          <a:prstGeom prst="pie">
            <a:avLst>
              <a:gd name="adj1" fmla="val 10848271"/>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0"/>
          <p:cNvSpPr txBox="1">
            <a:spLocks noGrp="1"/>
          </p:cNvSpPr>
          <p:nvPr>
            <p:ph type="title"/>
          </p:nvPr>
        </p:nvSpPr>
        <p:spPr>
          <a:xfrm>
            <a:off x="-757053" y="1152245"/>
            <a:ext cx="7704000" cy="504900"/>
          </a:xfrm>
          <a:prstGeom prst="rect">
            <a:avLst/>
          </a:prstGeom>
        </p:spPr>
        <p:txBody>
          <a:bodyPr spcFirstLastPara="1" wrap="square" lIns="91425" tIns="91425" rIns="91425" bIns="91425" anchor="t" anchorCtr="0">
            <a:noAutofit/>
          </a:bodyPr>
          <a:lstStyle/>
          <a:p>
            <a:pPr lvl="0"/>
            <a:r>
              <a:rPr lang="fr-FR" dirty="0" smtClean="0">
                <a:solidFill>
                  <a:schemeClr val="accent4"/>
                </a:solidFill>
              </a:rPr>
              <a:t>Pourquoi nous…quels </a:t>
            </a:r>
            <a:r>
              <a:rPr lang="fr-FR" dirty="0">
                <a:solidFill>
                  <a:schemeClr val="accent4"/>
                </a:solidFill>
              </a:rPr>
              <a:t>avantages ?</a:t>
            </a:r>
            <a:endParaRPr dirty="0">
              <a:solidFill>
                <a:schemeClr val="accent4"/>
              </a:solidFill>
            </a:endParaRPr>
          </a:p>
        </p:txBody>
      </p:sp>
      <p:grpSp>
        <p:nvGrpSpPr>
          <p:cNvPr id="1845" name="Google Shape;1845;p40"/>
          <p:cNvGrpSpPr/>
          <p:nvPr/>
        </p:nvGrpSpPr>
        <p:grpSpPr>
          <a:xfrm>
            <a:off x="8184983" y="466889"/>
            <a:ext cx="479433" cy="433489"/>
            <a:chOff x="6351405" y="1617898"/>
            <a:chExt cx="479433" cy="433489"/>
          </a:xfrm>
        </p:grpSpPr>
        <p:sp>
          <p:nvSpPr>
            <p:cNvPr id="1846" name="Google Shape;1846;p40"/>
            <p:cNvSpPr/>
            <p:nvPr/>
          </p:nvSpPr>
          <p:spPr>
            <a:xfrm>
              <a:off x="6351405" y="1617898"/>
              <a:ext cx="479433" cy="433489"/>
            </a:xfrm>
            <a:custGeom>
              <a:avLst/>
              <a:gdLst/>
              <a:ahLst/>
              <a:cxnLst/>
              <a:rect l="l" t="t" r="r" b="b"/>
              <a:pathLst>
                <a:path w="8056" h="7284" extrusionOk="0">
                  <a:moveTo>
                    <a:pt x="4021" y="0"/>
                  </a:moveTo>
                  <a:cubicBezTo>
                    <a:pt x="3122" y="0"/>
                    <a:pt x="2223" y="328"/>
                    <a:pt x="1520" y="986"/>
                  </a:cubicBezTo>
                  <a:cubicBezTo>
                    <a:pt x="61" y="2384"/>
                    <a:pt x="1" y="4694"/>
                    <a:pt x="1399" y="6123"/>
                  </a:cubicBezTo>
                  <a:cubicBezTo>
                    <a:pt x="2108" y="6895"/>
                    <a:pt x="3070" y="7283"/>
                    <a:pt x="4036" y="7283"/>
                  </a:cubicBezTo>
                  <a:cubicBezTo>
                    <a:pt x="4933" y="7283"/>
                    <a:pt x="5833" y="6948"/>
                    <a:pt x="6536" y="6275"/>
                  </a:cubicBezTo>
                  <a:cubicBezTo>
                    <a:pt x="7995" y="4907"/>
                    <a:pt x="8056" y="2597"/>
                    <a:pt x="6688" y="1138"/>
                  </a:cubicBezTo>
                  <a:cubicBezTo>
                    <a:pt x="5962" y="381"/>
                    <a:pt x="4992" y="0"/>
                    <a:pt x="40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0"/>
            <p:cNvSpPr/>
            <p:nvPr/>
          </p:nvSpPr>
          <p:spPr>
            <a:xfrm>
              <a:off x="6353250" y="1618434"/>
              <a:ext cx="477588" cy="432596"/>
            </a:xfrm>
            <a:custGeom>
              <a:avLst/>
              <a:gdLst/>
              <a:ahLst/>
              <a:cxnLst/>
              <a:rect l="l" t="t" r="r" b="b"/>
              <a:pathLst>
                <a:path w="8025" h="7269" extrusionOk="0">
                  <a:moveTo>
                    <a:pt x="3997" y="498"/>
                  </a:moveTo>
                  <a:cubicBezTo>
                    <a:pt x="4765" y="498"/>
                    <a:pt x="5532" y="779"/>
                    <a:pt x="6140" y="1342"/>
                  </a:cubicBezTo>
                  <a:lnTo>
                    <a:pt x="1581" y="5627"/>
                  </a:lnTo>
                  <a:cubicBezTo>
                    <a:pt x="547" y="4381"/>
                    <a:pt x="638" y="2497"/>
                    <a:pt x="1854" y="1342"/>
                  </a:cubicBezTo>
                  <a:cubicBezTo>
                    <a:pt x="2462" y="779"/>
                    <a:pt x="3230" y="498"/>
                    <a:pt x="3997" y="498"/>
                  </a:cubicBezTo>
                  <a:close/>
                  <a:moveTo>
                    <a:pt x="6414" y="1646"/>
                  </a:moveTo>
                  <a:lnTo>
                    <a:pt x="6414" y="1646"/>
                  </a:lnTo>
                  <a:cubicBezTo>
                    <a:pt x="7447" y="2892"/>
                    <a:pt x="7356" y="4776"/>
                    <a:pt x="6140" y="5901"/>
                  </a:cubicBezTo>
                  <a:cubicBezTo>
                    <a:pt x="5543" y="6482"/>
                    <a:pt x="4770" y="6771"/>
                    <a:pt x="3997" y="6771"/>
                  </a:cubicBezTo>
                  <a:cubicBezTo>
                    <a:pt x="3235" y="6771"/>
                    <a:pt x="2473" y="6490"/>
                    <a:pt x="1885" y="5931"/>
                  </a:cubicBezTo>
                  <a:lnTo>
                    <a:pt x="6414" y="1646"/>
                  </a:lnTo>
                  <a:close/>
                  <a:moveTo>
                    <a:pt x="3997" y="0"/>
                  </a:moveTo>
                  <a:cubicBezTo>
                    <a:pt x="3105" y="0"/>
                    <a:pt x="2215" y="327"/>
                    <a:pt x="1520" y="977"/>
                  </a:cubicBezTo>
                  <a:cubicBezTo>
                    <a:pt x="91" y="2314"/>
                    <a:pt x="0" y="4503"/>
                    <a:pt x="1216" y="5962"/>
                  </a:cubicBezTo>
                  <a:lnTo>
                    <a:pt x="1216" y="5992"/>
                  </a:lnTo>
                  <a:cubicBezTo>
                    <a:pt x="1277" y="6023"/>
                    <a:pt x="1307" y="6083"/>
                    <a:pt x="1368" y="6114"/>
                  </a:cubicBezTo>
                  <a:cubicBezTo>
                    <a:pt x="1398" y="6175"/>
                    <a:pt x="1459" y="6235"/>
                    <a:pt x="1520" y="6266"/>
                  </a:cubicBezTo>
                  <a:cubicBezTo>
                    <a:pt x="2204" y="6934"/>
                    <a:pt x="3100" y="7269"/>
                    <a:pt x="4001" y="7269"/>
                  </a:cubicBezTo>
                  <a:cubicBezTo>
                    <a:pt x="4901" y="7269"/>
                    <a:pt x="5806" y="6934"/>
                    <a:pt x="6505" y="6266"/>
                  </a:cubicBezTo>
                  <a:cubicBezTo>
                    <a:pt x="7903" y="4928"/>
                    <a:pt x="8025" y="2740"/>
                    <a:pt x="6778" y="1281"/>
                  </a:cubicBezTo>
                  <a:cubicBezTo>
                    <a:pt x="6748" y="1251"/>
                    <a:pt x="6687" y="1190"/>
                    <a:pt x="6657" y="1129"/>
                  </a:cubicBezTo>
                  <a:cubicBezTo>
                    <a:pt x="6596" y="1099"/>
                    <a:pt x="6566" y="1038"/>
                    <a:pt x="6505" y="977"/>
                  </a:cubicBezTo>
                  <a:lnTo>
                    <a:pt x="6505" y="1007"/>
                  </a:lnTo>
                  <a:cubicBezTo>
                    <a:pt x="5802" y="335"/>
                    <a:pt x="4899" y="0"/>
                    <a:pt x="39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 name="Google Shape;1869;p40"/>
          <p:cNvGrpSpPr/>
          <p:nvPr/>
        </p:nvGrpSpPr>
        <p:grpSpPr>
          <a:xfrm>
            <a:off x="7464196" y="3777553"/>
            <a:ext cx="477588" cy="433974"/>
            <a:chOff x="7952475" y="3287549"/>
            <a:chExt cx="477588" cy="433974"/>
          </a:xfrm>
        </p:grpSpPr>
        <p:sp>
          <p:nvSpPr>
            <p:cNvPr id="1870" name="Google Shape;1870;p40"/>
            <p:cNvSpPr/>
            <p:nvPr/>
          </p:nvSpPr>
          <p:spPr>
            <a:xfrm>
              <a:off x="7952475" y="3287549"/>
              <a:ext cx="477588" cy="433668"/>
            </a:xfrm>
            <a:custGeom>
              <a:avLst/>
              <a:gdLst/>
              <a:ahLst/>
              <a:cxnLst/>
              <a:rect l="l" t="t" r="r" b="b"/>
              <a:pathLst>
                <a:path w="8025" h="7287" extrusionOk="0">
                  <a:moveTo>
                    <a:pt x="4034" y="0"/>
                  </a:moveTo>
                  <a:cubicBezTo>
                    <a:pt x="3132" y="0"/>
                    <a:pt x="2226" y="335"/>
                    <a:pt x="1520" y="1012"/>
                  </a:cubicBezTo>
                  <a:cubicBezTo>
                    <a:pt x="61" y="2380"/>
                    <a:pt x="0" y="4690"/>
                    <a:pt x="1368" y="6149"/>
                  </a:cubicBezTo>
                  <a:cubicBezTo>
                    <a:pt x="2093" y="6906"/>
                    <a:pt x="3056" y="7286"/>
                    <a:pt x="4018" y="7286"/>
                  </a:cubicBezTo>
                  <a:cubicBezTo>
                    <a:pt x="4911" y="7286"/>
                    <a:pt x="5803" y="6959"/>
                    <a:pt x="6505" y="6301"/>
                  </a:cubicBezTo>
                  <a:cubicBezTo>
                    <a:pt x="7964" y="4903"/>
                    <a:pt x="8025" y="2593"/>
                    <a:pt x="6657" y="1134"/>
                  </a:cubicBezTo>
                  <a:cubicBezTo>
                    <a:pt x="5951" y="381"/>
                    <a:pt x="4995" y="0"/>
                    <a:pt x="4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0"/>
            <p:cNvSpPr/>
            <p:nvPr/>
          </p:nvSpPr>
          <p:spPr>
            <a:xfrm>
              <a:off x="7952475" y="3288868"/>
              <a:ext cx="477588" cy="432656"/>
            </a:xfrm>
            <a:custGeom>
              <a:avLst/>
              <a:gdLst/>
              <a:ahLst/>
              <a:cxnLst/>
              <a:rect l="l" t="t" r="r" b="b"/>
              <a:pathLst>
                <a:path w="8025" h="7270" extrusionOk="0">
                  <a:moveTo>
                    <a:pt x="4009" y="510"/>
                  </a:moveTo>
                  <a:cubicBezTo>
                    <a:pt x="4780" y="510"/>
                    <a:pt x="5547" y="791"/>
                    <a:pt x="6140" y="1338"/>
                  </a:cubicBezTo>
                  <a:lnTo>
                    <a:pt x="1611" y="5624"/>
                  </a:lnTo>
                  <a:cubicBezTo>
                    <a:pt x="547" y="4378"/>
                    <a:pt x="669" y="2493"/>
                    <a:pt x="1854" y="1369"/>
                  </a:cubicBezTo>
                  <a:cubicBezTo>
                    <a:pt x="2462" y="791"/>
                    <a:pt x="3237" y="510"/>
                    <a:pt x="4009" y="510"/>
                  </a:cubicBezTo>
                  <a:close/>
                  <a:moveTo>
                    <a:pt x="6414" y="1642"/>
                  </a:moveTo>
                  <a:lnTo>
                    <a:pt x="6414" y="1642"/>
                  </a:lnTo>
                  <a:cubicBezTo>
                    <a:pt x="7478" y="2919"/>
                    <a:pt x="7386" y="4773"/>
                    <a:pt x="6171" y="5928"/>
                  </a:cubicBezTo>
                  <a:cubicBezTo>
                    <a:pt x="5563" y="6490"/>
                    <a:pt x="4795" y="6772"/>
                    <a:pt x="4028" y="6772"/>
                  </a:cubicBezTo>
                  <a:cubicBezTo>
                    <a:pt x="3260" y="6772"/>
                    <a:pt x="2493" y="6490"/>
                    <a:pt x="1885" y="5928"/>
                  </a:cubicBezTo>
                  <a:lnTo>
                    <a:pt x="6414" y="1642"/>
                  </a:lnTo>
                  <a:close/>
                  <a:moveTo>
                    <a:pt x="4013" y="1"/>
                  </a:moveTo>
                  <a:cubicBezTo>
                    <a:pt x="3116" y="1"/>
                    <a:pt x="2219" y="335"/>
                    <a:pt x="1520" y="1004"/>
                  </a:cubicBezTo>
                  <a:cubicBezTo>
                    <a:pt x="122" y="2341"/>
                    <a:pt x="0" y="4530"/>
                    <a:pt x="1247" y="5989"/>
                  </a:cubicBezTo>
                  <a:cubicBezTo>
                    <a:pt x="1277" y="6050"/>
                    <a:pt x="1338" y="6080"/>
                    <a:pt x="1368" y="6141"/>
                  </a:cubicBezTo>
                  <a:cubicBezTo>
                    <a:pt x="1429" y="6171"/>
                    <a:pt x="1459" y="6232"/>
                    <a:pt x="1520" y="6293"/>
                  </a:cubicBezTo>
                  <a:lnTo>
                    <a:pt x="1520" y="6262"/>
                  </a:lnTo>
                  <a:cubicBezTo>
                    <a:pt x="2223" y="6935"/>
                    <a:pt x="3126" y="7269"/>
                    <a:pt x="4028" y="7269"/>
                  </a:cubicBezTo>
                  <a:cubicBezTo>
                    <a:pt x="4919" y="7269"/>
                    <a:pt x="5810" y="6943"/>
                    <a:pt x="6505" y="6293"/>
                  </a:cubicBezTo>
                  <a:cubicBezTo>
                    <a:pt x="7934" y="4955"/>
                    <a:pt x="8025" y="2767"/>
                    <a:pt x="6779" y="1308"/>
                  </a:cubicBezTo>
                  <a:cubicBezTo>
                    <a:pt x="6748" y="1247"/>
                    <a:pt x="6718" y="1186"/>
                    <a:pt x="6657" y="1156"/>
                  </a:cubicBezTo>
                  <a:cubicBezTo>
                    <a:pt x="6596" y="1095"/>
                    <a:pt x="6566" y="1034"/>
                    <a:pt x="6505" y="1004"/>
                  </a:cubicBezTo>
                  <a:cubicBezTo>
                    <a:pt x="5806" y="335"/>
                    <a:pt x="4909" y="1"/>
                    <a:pt x="4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 name="Google Shape;1876;p40"/>
          <p:cNvGrpSpPr/>
          <p:nvPr/>
        </p:nvGrpSpPr>
        <p:grpSpPr>
          <a:xfrm>
            <a:off x="6447705" y="1471149"/>
            <a:ext cx="1752881" cy="1534173"/>
            <a:chOff x="3825915" y="2204351"/>
            <a:chExt cx="1752881" cy="1534173"/>
          </a:xfrm>
        </p:grpSpPr>
        <p:sp>
          <p:nvSpPr>
            <p:cNvPr id="1877" name="Google Shape;1877;p40"/>
            <p:cNvSpPr/>
            <p:nvPr/>
          </p:nvSpPr>
          <p:spPr>
            <a:xfrm>
              <a:off x="3918158" y="2204470"/>
              <a:ext cx="1570237" cy="1533935"/>
            </a:xfrm>
            <a:custGeom>
              <a:avLst/>
              <a:gdLst/>
              <a:ahLst/>
              <a:cxnLst/>
              <a:rect l="l" t="t" r="r" b="b"/>
              <a:pathLst>
                <a:path w="26385" h="25775" extrusionOk="0">
                  <a:moveTo>
                    <a:pt x="13199" y="1"/>
                  </a:moveTo>
                  <a:cubicBezTo>
                    <a:pt x="12995" y="1"/>
                    <a:pt x="12790" y="5"/>
                    <a:pt x="12584" y="15"/>
                  </a:cubicBezTo>
                  <a:cubicBezTo>
                    <a:pt x="5472" y="349"/>
                    <a:pt x="1" y="6368"/>
                    <a:pt x="304" y="13480"/>
                  </a:cubicBezTo>
                  <a:cubicBezTo>
                    <a:pt x="629" y="20387"/>
                    <a:pt x="6342" y="25775"/>
                    <a:pt x="13185" y="25775"/>
                  </a:cubicBezTo>
                  <a:cubicBezTo>
                    <a:pt x="13389" y="25775"/>
                    <a:pt x="13594" y="25770"/>
                    <a:pt x="13800" y="25760"/>
                  </a:cubicBezTo>
                  <a:cubicBezTo>
                    <a:pt x="20913" y="25426"/>
                    <a:pt x="26384" y="19407"/>
                    <a:pt x="26050" y="12295"/>
                  </a:cubicBezTo>
                  <a:cubicBezTo>
                    <a:pt x="25755" y="5388"/>
                    <a:pt x="20042" y="1"/>
                    <a:pt x="13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0"/>
            <p:cNvSpPr/>
            <p:nvPr/>
          </p:nvSpPr>
          <p:spPr>
            <a:xfrm>
              <a:off x="4091814" y="2688303"/>
              <a:ext cx="1166802" cy="669397"/>
            </a:xfrm>
            <a:custGeom>
              <a:avLst/>
              <a:gdLst/>
              <a:ahLst/>
              <a:cxnLst/>
              <a:rect l="l" t="t" r="r" b="b"/>
              <a:pathLst>
                <a:path w="19606" h="11248" extrusionOk="0">
                  <a:moveTo>
                    <a:pt x="244" y="1"/>
                  </a:moveTo>
                  <a:cubicBezTo>
                    <a:pt x="153" y="183"/>
                    <a:pt x="61" y="365"/>
                    <a:pt x="1" y="548"/>
                  </a:cubicBezTo>
                  <a:lnTo>
                    <a:pt x="19302" y="11247"/>
                  </a:lnTo>
                  <a:cubicBezTo>
                    <a:pt x="19393" y="11095"/>
                    <a:pt x="19515" y="10913"/>
                    <a:pt x="19606" y="10761"/>
                  </a:cubicBezTo>
                  <a:lnTo>
                    <a:pt x="244" y="1"/>
                  </a:lnTo>
                  <a:close/>
                </a:path>
              </a:pathLst>
            </a:custGeom>
            <a:solidFill>
              <a:srgbClr val="000000">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0"/>
            <p:cNvSpPr/>
            <p:nvPr/>
          </p:nvSpPr>
          <p:spPr>
            <a:xfrm>
              <a:off x="3825915" y="2204351"/>
              <a:ext cx="1752881" cy="1534173"/>
            </a:xfrm>
            <a:custGeom>
              <a:avLst/>
              <a:gdLst/>
              <a:ahLst/>
              <a:cxnLst/>
              <a:rect l="l" t="t" r="r" b="b"/>
              <a:pathLst>
                <a:path w="29454" h="25779" extrusionOk="0">
                  <a:moveTo>
                    <a:pt x="14755" y="1782"/>
                  </a:moveTo>
                  <a:cubicBezTo>
                    <a:pt x="16575" y="1782"/>
                    <a:pt x="18421" y="2232"/>
                    <a:pt x="20122" y="3178"/>
                  </a:cubicBezTo>
                  <a:cubicBezTo>
                    <a:pt x="25290" y="6035"/>
                    <a:pt x="27265" y="12388"/>
                    <a:pt x="24773" y="17646"/>
                  </a:cubicBezTo>
                  <a:lnTo>
                    <a:pt x="5411" y="6886"/>
                  </a:lnTo>
                  <a:cubicBezTo>
                    <a:pt x="7504" y="3614"/>
                    <a:pt x="11080" y="1782"/>
                    <a:pt x="14755" y="1782"/>
                  </a:cubicBezTo>
                  <a:close/>
                  <a:moveTo>
                    <a:pt x="4712" y="8133"/>
                  </a:moveTo>
                  <a:lnTo>
                    <a:pt x="24074" y="18893"/>
                  </a:lnTo>
                  <a:cubicBezTo>
                    <a:pt x="21980" y="22165"/>
                    <a:pt x="18405" y="23997"/>
                    <a:pt x="14730" y="23997"/>
                  </a:cubicBezTo>
                  <a:cubicBezTo>
                    <a:pt x="12909" y="23997"/>
                    <a:pt x="11064" y="23547"/>
                    <a:pt x="9362" y="22601"/>
                  </a:cubicBezTo>
                  <a:cubicBezTo>
                    <a:pt x="4195" y="19744"/>
                    <a:pt x="2219" y="13391"/>
                    <a:pt x="4712" y="8133"/>
                  </a:cubicBezTo>
                  <a:close/>
                  <a:moveTo>
                    <a:pt x="14752" y="0"/>
                  </a:moveTo>
                  <a:cubicBezTo>
                    <a:pt x="10220" y="0"/>
                    <a:pt x="5827" y="2397"/>
                    <a:pt x="3465" y="6643"/>
                  </a:cubicBezTo>
                  <a:cubicBezTo>
                    <a:pt x="0" y="12874"/>
                    <a:pt x="2280" y="20716"/>
                    <a:pt x="8481" y="24151"/>
                  </a:cubicBezTo>
                  <a:cubicBezTo>
                    <a:pt x="10466" y="25255"/>
                    <a:pt x="12614" y="25779"/>
                    <a:pt x="14733" y="25779"/>
                  </a:cubicBezTo>
                  <a:cubicBezTo>
                    <a:pt x="19264" y="25779"/>
                    <a:pt x="23658" y="23382"/>
                    <a:pt x="26019" y="19136"/>
                  </a:cubicBezTo>
                  <a:cubicBezTo>
                    <a:pt x="29454" y="12905"/>
                    <a:pt x="27205" y="5063"/>
                    <a:pt x="21004" y="1628"/>
                  </a:cubicBezTo>
                  <a:cubicBezTo>
                    <a:pt x="19019" y="524"/>
                    <a:pt x="16870" y="0"/>
                    <a:pt x="14752" y="0"/>
                  </a:cubicBezTo>
                  <a:close/>
                </a:path>
              </a:pathLst>
            </a:custGeom>
            <a:solidFill>
              <a:srgbClr val="000000">
                <a:alpha val="17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 1"/>
          <p:cNvPicPr>
            <a:picLocks noChangeAspect="1"/>
          </p:cNvPicPr>
          <p:nvPr/>
        </p:nvPicPr>
        <p:blipFill>
          <a:blip r:embed="rId3"/>
          <a:stretch>
            <a:fillRect/>
          </a:stretch>
        </p:blipFill>
        <p:spPr>
          <a:xfrm>
            <a:off x="6699127" y="4851780"/>
            <a:ext cx="438950" cy="432854"/>
          </a:xfrm>
          <a:prstGeom prst="rect">
            <a:avLst/>
          </a:prstGeom>
        </p:spPr>
      </p:pic>
      <p:pic>
        <p:nvPicPr>
          <p:cNvPr id="3" name="Image 2"/>
          <p:cNvPicPr>
            <a:picLocks noChangeAspect="1"/>
          </p:cNvPicPr>
          <p:nvPr/>
        </p:nvPicPr>
        <p:blipFill>
          <a:blip r:embed="rId4"/>
          <a:stretch>
            <a:fillRect/>
          </a:stretch>
        </p:blipFill>
        <p:spPr>
          <a:xfrm>
            <a:off x="5401075" y="4418926"/>
            <a:ext cx="445047" cy="432854"/>
          </a:xfrm>
          <a:prstGeom prst="rect">
            <a:avLst/>
          </a:prstGeom>
        </p:spPr>
      </p:pic>
      <p:pic>
        <p:nvPicPr>
          <p:cNvPr id="4" name="Image 3"/>
          <p:cNvPicPr>
            <a:picLocks noChangeAspect="1"/>
          </p:cNvPicPr>
          <p:nvPr/>
        </p:nvPicPr>
        <p:blipFill>
          <a:blip r:embed="rId4"/>
          <a:stretch>
            <a:fillRect/>
          </a:stretch>
        </p:blipFill>
        <p:spPr>
          <a:xfrm>
            <a:off x="6317424" y="0"/>
            <a:ext cx="445047" cy="432854"/>
          </a:xfrm>
          <a:prstGeom prst="rect">
            <a:avLst/>
          </a:prstGeom>
        </p:spPr>
      </p:pic>
      <p:pic>
        <p:nvPicPr>
          <p:cNvPr id="5" name="Image 4"/>
          <p:cNvPicPr>
            <a:picLocks noChangeAspect="1"/>
          </p:cNvPicPr>
          <p:nvPr/>
        </p:nvPicPr>
        <p:blipFill>
          <a:blip r:embed="rId4"/>
          <a:stretch>
            <a:fillRect/>
          </a:stretch>
        </p:blipFill>
        <p:spPr>
          <a:xfrm rot="16631065">
            <a:off x="-218878" y="821137"/>
            <a:ext cx="445047" cy="432854"/>
          </a:xfrm>
          <a:prstGeom prst="rect">
            <a:avLst/>
          </a:prstGeom>
        </p:spPr>
      </p:pic>
      <p:pic>
        <p:nvPicPr>
          <p:cNvPr id="6" name="Image 5"/>
          <p:cNvPicPr>
            <a:picLocks noChangeAspect="1"/>
          </p:cNvPicPr>
          <p:nvPr/>
        </p:nvPicPr>
        <p:blipFill>
          <a:blip r:embed="rId4"/>
          <a:stretch>
            <a:fillRect/>
          </a:stretch>
        </p:blipFill>
        <p:spPr>
          <a:xfrm>
            <a:off x="-191587" y="3879967"/>
            <a:ext cx="445047" cy="432854"/>
          </a:xfrm>
          <a:prstGeom prst="rect">
            <a:avLst/>
          </a:prstGeom>
        </p:spPr>
      </p:pic>
      <p:pic>
        <p:nvPicPr>
          <p:cNvPr id="7" name="Image 6"/>
          <p:cNvPicPr>
            <a:picLocks noChangeAspect="1"/>
          </p:cNvPicPr>
          <p:nvPr/>
        </p:nvPicPr>
        <p:blipFill>
          <a:blip r:embed="rId3"/>
          <a:stretch>
            <a:fillRect/>
          </a:stretch>
        </p:blipFill>
        <p:spPr>
          <a:xfrm>
            <a:off x="-185490" y="2386080"/>
            <a:ext cx="438950" cy="432854"/>
          </a:xfrm>
          <a:prstGeom prst="rect">
            <a:avLst/>
          </a:prstGeom>
        </p:spPr>
      </p:pic>
      <p:pic>
        <p:nvPicPr>
          <p:cNvPr id="8" name="Image 7"/>
          <p:cNvPicPr>
            <a:picLocks noChangeAspect="1"/>
          </p:cNvPicPr>
          <p:nvPr/>
        </p:nvPicPr>
        <p:blipFill>
          <a:blip r:embed="rId3"/>
          <a:stretch>
            <a:fillRect/>
          </a:stretch>
        </p:blipFill>
        <p:spPr>
          <a:xfrm rot="10015971">
            <a:off x="849773" y="-5974"/>
            <a:ext cx="438950" cy="432854"/>
          </a:xfrm>
          <a:prstGeom prst="rect">
            <a:avLst/>
          </a:prstGeom>
        </p:spPr>
      </p:pic>
      <p:pic>
        <p:nvPicPr>
          <p:cNvPr id="9" name="Image 8"/>
          <p:cNvPicPr>
            <a:picLocks noChangeAspect="1"/>
          </p:cNvPicPr>
          <p:nvPr/>
        </p:nvPicPr>
        <p:blipFill>
          <a:blip r:embed="rId3"/>
          <a:stretch>
            <a:fillRect/>
          </a:stretch>
        </p:blipFill>
        <p:spPr>
          <a:xfrm>
            <a:off x="3176868" y="4927073"/>
            <a:ext cx="438950" cy="432854"/>
          </a:xfrm>
          <a:prstGeom prst="rect">
            <a:avLst/>
          </a:prstGeom>
        </p:spPr>
      </p:pic>
      <p:pic>
        <p:nvPicPr>
          <p:cNvPr id="11" name="Image 10"/>
          <p:cNvPicPr>
            <a:picLocks noChangeAspect="1"/>
          </p:cNvPicPr>
          <p:nvPr/>
        </p:nvPicPr>
        <p:blipFill>
          <a:blip r:embed="rId3"/>
          <a:stretch>
            <a:fillRect/>
          </a:stretch>
        </p:blipFill>
        <p:spPr>
          <a:xfrm>
            <a:off x="3735851" y="-188308"/>
            <a:ext cx="438950" cy="432854"/>
          </a:xfrm>
          <a:prstGeom prst="rect">
            <a:avLst/>
          </a:prstGeom>
        </p:spPr>
      </p:pic>
      <p:sp>
        <p:nvSpPr>
          <p:cNvPr id="13" name="ZoneTexte 12"/>
          <p:cNvSpPr txBox="1"/>
          <p:nvPr/>
        </p:nvSpPr>
        <p:spPr>
          <a:xfrm>
            <a:off x="663094" y="2050215"/>
            <a:ext cx="5142402" cy="2308324"/>
          </a:xfrm>
          <a:prstGeom prst="rect">
            <a:avLst/>
          </a:prstGeom>
          <a:noFill/>
        </p:spPr>
        <p:txBody>
          <a:bodyPr wrap="square" rtlCol="0">
            <a:spAutoFit/>
          </a:bodyPr>
          <a:lstStyle/>
          <a:p>
            <a:pPr algn="ctr"/>
            <a:r>
              <a:rPr lang="fr-FR" sz="2400" dirty="0" smtClean="0">
                <a:latin typeface="Aldhabi" panose="01000000000000000000" pitchFamily="2" charset="-78"/>
                <a:cs typeface="Aldhabi" panose="01000000000000000000" pitchFamily="2" charset="-78"/>
              </a:rPr>
              <a:t>La </a:t>
            </a:r>
            <a:r>
              <a:rPr lang="fr-FR" sz="2400" dirty="0">
                <a:latin typeface="Aldhabi" panose="01000000000000000000" pitchFamily="2" charset="-78"/>
                <a:cs typeface="Aldhabi" panose="01000000000000000000" pitchFamily="2" charset="-78"/>
              </a:rPr>
              <a:t>vente en ligne simplifie grandement l'accès aux médicaments, en particulier pour les personnes à mobilité réduite. Autre point appréciable : elle permet de faire jouer la concurrence et d'acheter ses médicaments au prix le plus bas. Enfin, les cyberpharmacies ont parfois des médicaments en rupture de stock dans la pharmacie d'à côté.</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96"/>
        <p:cNvGrpSpPr/>
        <p:nvPr/>
      </p:nvGrpSpPr>
      <p:grpSpPr>
        <a:xfrm>
          <a:off x="0" y="0"/>
          <a:ext cx="0" cy="0"/>
          <a:chOff x="0" y="0"/>
          <a:chExt cx="0" cy="0"/>
        </a:xfrm>
      </p:grpSpPr>
      <p:grpSp>
        <p:nvGrpSpPr>
          <p:cNvPr id="1797" name="Google Shape;1797;p39"/>
          <p:cNvGrpSpPr/>
          <p:nvPr/>
        </p:nvGrpSpPr>
        <p:grpSpPr>
          <a:xfrm>
            <a:off x="1913887" y="1559883"/>
            <a:ext cx="3024914" cy="322998"/>
            <a:chOff x="1913887" y="1559883"/>
            <a:chExt cx="3024914" cy="322998"/>
          </a:xfrm>
        </p:grpSpPr>
        <p:sp>
          <p:nvSpPr>
            <p:cNvPr id="1798" name="Google Shape;1798;p39"/>
            <p:cNvSpPr/>
            <p:nvPr/>
          </p:nvSpPr>
          <p:spPr>
            <a:xfrm>
              <a:off x="1913891" y="1559884"/>
              <a:ext cx="3024910" cy="322997"/>
            </a:xfrm>
            <a:custGeom>
              <a:avLst/>
              <a:gdLst/>
              <a:ahLst/>
              <a:cxnLst/>
              <a:rect l="l" t="t" r="r" b="b"/>
              <a:pathLst>
                <a:path w="43285" h="5624" extrusionOk="0">
                  <a:moveTo>
                    <a:pt x="1" y="0"/>
                  </a:moveTo>
                  <a:lnTo>
                    <a:pt x="1" y="5624"/>
                  </a:lnTo>
                  <a:lnTo>
                    <a:pt x="43284" y="5624"/>
                  </a:lnTo>
                  <a:lnTo>
                    <a:pt x="379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9"/>
            <p:cNvSpPr/>
            <p:nvPr/>
          </p:nvSpPr>
          <p:spPr>
            <a:xfrm>
              <a:off x="1913887" y="1559883"/>
              <a:ext cx="228751" cy="322997"/>
            </a:xfrm>
            <a:custGeom>
              <a:avLst/>
              <a:gdLst/>
              <a:ahLst/>
              <a:cxnLst/>
              <a:rect l="l" t="t" r="r" b="b"/>
              <a:pathLst>
                <a:path w="3983" h="5624" extrusionOk="0">
                  <a:moveTo>
                    <a:pt x="1" y="0"/>
                  </a:moveTo>
                  <a:lnTo>
                    <a:pt x="1" y="5624"/>
                  </a:lnTo>
                  <a:lnTo>
                    <a:pt x="3527" y="5624"/>
                  </a:lnTo>
                  <a:cubicBezTo>
                    <a:pt x="3679" y="5441"/>
                    <a:pt x="3770" y="5289"/>
                    <a:pt x="3770" y="5077"/>
                  </a:cubicBezTo>
                  <a:cubicBezTo>
                    <a:pt x="3770" y="4864"/>
                    <a:pt x="3739" y="4621"/>
                    <a:pt x="3739" y="4408"/>
                  </a:cubicBezTo>
                  <a:cubicBezTo>
                    <a:pt x="3891" y="4225"/>
                    <a:pt x="3983" y="4043"/>
                    <a:pt x="3983" y="3830"/>
                  </a:cubicBezTo>
                  <a:cubicBezTo>
                    <a:pt x="3861" y="1551"/>
                    <a:pt x="3466" y="122"/>
                    <a:pt x="3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9"/>
            <p:cNvSpPr txBox="1"/>
            <p:nvPr/>
          </p:nvSpPr>
          <p:spPr>
            <a:xfrm flipH="1">
              <a:off x="2065013" y="1592524"/>
              <a:ext cx="2448081" cy="208597"/>
            </a:xfrm>
            <a:prstGeom prst="rect">
              <a:avLst/>
            </a:prstGeom>
            <a:noFill/>
            <a:ln>
              <a:noFill/>
            </a:ln>
          </p:spPr>
          <p:txBody>
            <a:bodyPr spcFirstLastPara="1" wrap="square" lIns="91425" tIns="91425" rIns="52075" bIns="91425" anchor="ctr" anchorCtr="0">
              <a:noAutofit/>
            </a:bodyPr>
            <a:lstStyle/>
            <a:p>
              <a:pPr lvl="0"/>
              <a:r>
                <a:rPr lang="fr-FR" sz="2000" b="1" dirty="0">
                  <a:solidFill>
                    <a:schemeClr val="dk2"/>
                  </a:solidFill>
                  <a:latin typeface="Aldhabi" panose="01000000000000000000" pitchFamily="2" charset="-78"/>
                  <a:ea typeface="Fira Sans Extra Condensed"/>
                  <a:cs typeface="Aldhabi" panose="01000000000000000000" pitchFamily="2" charset="-78"/>
                  <a:sym typeface="Fira Sans Extra Condensed"/>
                </a:rPr>
                <a:t>Sensibiliser le </a:t>
              </a:r>
              <a:r>
                <a:rPr lang="fr-FR" sz="2000" b="1" dirty="0" smtClean="0">
                  <a:solidFill>
                    <a:schemeClr val="dk2"/>
                  </a:solidFill>
                  <a:latin typeface="Aldhabi" panose="01000000000000000000" pitchFamily="2" charset="-78"/>
                  <a:ea typeface="Fira Sans Extra Condensed"/>
                  <a:cs typeface="Aldhabi" panose="01000000000000000000" pitchFamily="2" charset="-78"/>
                  <a:sym typeface="Fira Sans Extra Condensed"/>
                </a:rPr>
                <a:t>citoyen</a:t>
              </a:r>
              <a:r>
                <a:rPr lang="en" sz="2000" b="1" dirty="0" smtClean="0">
                  <a:solidFill>
                    <a:schemeClr val="dk2"/>
                  </a:solidFill>
                  <a:latin typeface="Aldhabi" panose="01000000000000000000" pitchFamily="2" charset="-78"/>
                  <a:ea typeface="Fira Sans Condensed"/>
                  <a:cs typeface="Aldhabi" panose="01000000000000000000" pitchFamily="2" charset="-78"/>
                  <a:sym typeface="Fira Sans Condensed"/>
                </a:rPr>
                <a:t> </a:t>
              </a:r>
              <a:endParaRPr sz="2000" b="1" dirty="0">
                <a:solidFill>
                  <a:schemeClr val="dk2"/>
                </a:solidFill>
                <a:latin typeface="Aldhabi" panose="01000000000000000000" pitchFamily="2" charset="-78"/>
                <a:ea typeface="Fira Sans Condensed"/>
                <a:cs typeface="Aldhabi" panose="01000000000000000000" pitchFamily="2" charset="-78"/>
                <a:sym typeface="Fira Sans Condensed"/>
              </a:endParaRPr>
            </a:p>
          </p:txBody>
        </p:sp>
      </p:grpSp>
      <p:grpSp>
        <p:nvGrpSpPr>
          <p:cNvPr id="1802" name="Google Shape;1802;p39"/>
          <p:cNvGrpSpPr/>
          <p:nvPr/>
        </p:nvGrpSpPr>
        <p:grpSpPr>
          <a:xfrm>
            <a:off x="1116139" y="2206514"/>
            <a:ext cx="4319239" cy="323006"/>
            <a:chOff x="1152489" y="2334974"/>
            <a:chExt cx="4319239" cy="323006"/>
          </a:xfrm>
        </p:grpSpPr>
        <p:sp>
          <p:nvSpPr>
            <p:cNvPr id="1803" name="Google Shape;1803;p39"/>
            <p:cNvSpPr/>
            <p:nvPr/>
          </p:nvSpPr>
          <p:spPr>
            <a:xfrm>
              <a:off x="1927850" y="2334974"/>
              <a:ext cx="3543878" cy="322997"/>
            </a:xfrm>
            <a:custGeom>
              <a:avLst/>
              <a:gdLst/>
              <a:ahLst/>
              <a:cxnLst/>
              <a:rect l="l" t="t" r="r" b="b"/>
              <a:pathLst>
                <a:path w="70945" h="5624" extrusionOk="0">
                  <a:moveTo>
                    <a:pt x="1" y="0"/>
                  </a:moveTo>
                  <a:lnTo>
                    <a:pt x="3588" y="5623"/>
                  </a:lnTo>
                  <a:lnTo>
                    <a:pt x="70945" y="5623"/>
                  </a:lnTo>
                  <a:lnTo>
                    <a:pt x="656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9"/>
            <p:cNvSpPr/>
            <p:nvPr/>
          </p:nvSpPr>
          <p:spPr>
            <a:xfrm>
              <a:off x="1927843" y="2334983"/>
              <a:ext cx="483634" cy="322997"/>
            </a:xfrm>
            <a:custGeom>
              <a:avLst/>
              <a:gdLst/>
              <a:ahLst/>
              <a:cxnLst/>
              <a:rect l="l" t="t" r="r" b="b"/>
              <a:pathLst>
                <a:path w="8421" h="5624" extrusionOk="0">
                  <a:moveTo>
                    <a:pt x="1" y="0"/>
                  </a:moveTo>
                  <a:lnTo>
                    <a:pt x="3588" y="5623"/>
                  </a:lnTo>
                  <a:lnTo>
                    <a:pt x="8421" y="5623"/>
                  </a:lnTo>
                  <a:cubicBezTo>
                    <a:pt x="8177" y="5076"/>
                    <a:pt x="7904" y="4529"/>
                    <a:pt x="7600" y="3982"/>
                  </a:cubicBezTo>
                  <a:cubicBezTo>
                    <a:pt x="7509" y="3800"/>
                    <a:pt x="7387" y="3617"/>
                    <a:pt x="7266" y="3404"/>
                  </a:cubicBezTo>
                  <a:cubicBezTo>
                    <a:pt x="7266" y="3404"/>
                    <a:pt x="7235" y="3374"/>
                    <a:pt x="7235" y="3344"/>
                  </a:cubicBezTo>
                  <a:cubicBezTo>
                    <a:pt x="7114" y="3161"/>
                    <a:pt x="6992" y="2979"/>
                    <a:pt x="6870" y="2796"/>
                  </a:cubicBezTo>
                  <a:cubicBezTo>
                    <a:pt x="6293" y="1976"/>
                    <a:pt x="5655" y="1186"/>
                    <a:pt x="4925" y="486"/>
                  </a:cubicBezTo>
                  <a:cubicBezTo>
                    <a:pt x="4743" y="334"/>
                    <a:pt x="4621" y="152"/>
                    <a:pt x="4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9"/>
            <p:cNvSpPr txBox="1"/>
            <p:nvPr/>
          </p:nvSpPr>
          <p:spPr>
            <a:xfrm flipH="1">
              <a:off x="1152489" y="2352291"/>
              <a:ext cx="2779880" cy="215797"/>
            </a:xfrm>
            <a:prstGeom prst="rect">
              <a:avLst/>
            </a:prstGeom>
            <a:noFill/>
            <a:ln>
              <a:noFill/>
            </a:ln>
          </p:spPr>
          <p:txBody>
            <a:bodyPr spcFirstLastPara="1" wrap="square" lIns="91425" tIns="91425" rIns="52075" bIns="91425" anchor="ctr" anchorCtr="0">
              <a:noAutofit/>
            </a:bodyPr>
            <a:lstStyle/>
            <a:p>
              <a:pPr lvl="0" algn="r"/>
              <a:r>
                <a:rPr lang="fr-FR" sz="2000" b="1" dirty="0">
                  <a:solidFill>
                    <a:schemeClr val="accent3"/>
                  </a:solidFill>
                  <a:latin typeface="Aldhabi" panose="01000000000000000000" pitchFamily="2" charset="-78"/>
                  <a:ea typeface="Fira Sans Extra Condensed"/>
                  <a:cs typeface="Aldhabi" panose="01000000000000000000" pitchFamily="2" charset="-78"/>
                  <a:sym typeface="Fira Sans Extra Condensed"/>
                </a:rPr>
                <a:t>Conseiller le </a:t>
              </a:r>
              <a:r>
                <a:rPr lang="fr-FR" sz="2000" b="1" dirty="0" smtClean="0">
                  <a:solidFill>
                    <a:schemeClr val="accent3"/>
                  </a:solidFill>
                  <a:latin typeface="Aldhabi" panose="01000000000000000000" pitchFamily="2" charset="-78"/>
                  <a:ea typeface="Fira Sans Extra Condensed"/>
                  <a:cs typeface="Aldhabi" panose="01000000000000000000" pitchFamily="2" charset="-78"/>
                  <a:sym typeface="Fira Sans Extra Condensed"/>
                </a:rPr>
                <a:t>malade</a:t>
              </a:r>
              <a:r>
                <a:rPr lang="en" sz="2000" b="1" dirty="0" smtClean="0">
                  <a:latin typeface="Aldhabi" panose="01000000000000000000" pitchFamily="2" charset="-78"/>
                  <a:ea typeface="Fira Sans Extra Condensed"/>
                  <a:cs typeface="Aldhabi" panose="01000000000000000000" pitchFamily="2" charset="-78"/>
                  <a:sym typeface="Fira Sans Extra Condensed"/>
                </a:rPr>
                <a:t> </a:t>
              </a:r>
              <a:r>
                <a:rPr lang="en" sz="2000" b="1" dirty="0" smtClean="0">
                  <a:latin typeface="Aldhabi" panose="01000000000000000000" pitchFamily="2" charset="-78"/>
                  <a:ea typeface="Fira Sans Condensed"/>
                  <a:cs typeface="Aldhabi" panose="01000000000000000000" pitchFamily="2" charset="-78"/>
                  <a:sym typeface="Fira Sans Condensed"/>
                </a:rPr>
                <a:t> </a:t>
              </a:r>
              <a:endParaRPr sz="2000" b="1" dirty="0">
                <a:latin typeface="Aldhabi" panose="01000000000000000000" pitchFamily="2" charset="-78"/>
                <a:ea typeface="Fira Sans Condensed"/>
                <a:cs typeface="Aldhabi" panose="01000000000000000000" pitchFamily="2" charset="-78"/>
                <a:sym typeface="Fira Sans Condensed"/>
              </a:endParaRPr>
            </a:p>
          </p:txBody>
        </p:sp>
      </p:grpSp>
      <p:grpSp>
        <p:nvGrpSpPr>
          <p:cNvPr id="1807" name="Google Shape;1807;p39"/>
          <p:cNvGrpSpPr/>
          <p:nvPr/>
        </p:nvGrpSpPr>
        <p:grpSpPr>
          <a:xfrm>
            <a:off x="1751223" y="2925861"/>
            <a:ext cx="4860035" cy="323005"/>
            <a:chOff x="1840748" y="3110017"/>
            <a:chExt cx="4048785" cy="323005"/>
          </a:xfrm>
        </p:grpSpPr>
        <p:sp>
          <p:nvSpPr>
            <p:cNvPr id="1808" name="Google Shape;1808;p39"/>
            <p:cNvSpPr/>
            <p:nvPr/>
          </p:nvSpPr>
          <p:spPr>
            <a:xfrm>
              <a:off x="2200191" y="3110017"/>
              <a:ext cx="3689342" cy="322997"/>
            </a:xfrm>
            <a:custGeom>
              <a:avLst/>
              <a:gdLst/>
              <a:ahLst/>
              <a:cxnLst/>
              <a:rect l="l" t="t" r="r" b="b"/>
              <a:pathLst>
                <a:path w="80003" h="5624" extrusionOk="0">
                  <a:moveTo>
                    <a:pt x="1" y="1"/>
                  </a:moveTo>
                  <a:lnTo>
                    <a:pt x="1" y="5624"/>
                  </a:lnTo>
                  <a:lnTo>
                    <a:pt x="80002" y="5624"/>
                  </a:lnTo>
                  <a:lnTo>
                    <a:pt x="747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9"/>
            <p:cNvSpPr/>
            <p:nvPr/>
          </p:nvSpPr>
          <p:spPr>
            <a:xfrm>
              <a:off x="2254286" y="3110025"/>
              <a:ext cx="253217" cy="322997"/>
            </a:xfrm>
            <a:custGeom>
              <a:avLst/>
              <a:gdLst/>
              <a:ahLst/>
              <a:cxnLst/>
              <a:rect l="l" t="t" r="r" b="b"/>
              <a:pathLst>
                <a:path w="4409" h="5624" extrusionOk="0">
                  <a:moveTo>
                    <a:pt x="1" y="1"/>
                  </a:moveTo>
                  <a:lnTo>
                    <a:pt x="1" y="5624"/>
                  </a:lnTo>
                  <a:lnTo>
                    <a:pt x="4408" y="5624"/>
                  </a:lnTo>
                  <a:lnTo>
                    <a:pt x="4408" y="1764"/>
                  </a:lnTo>
                  <a:lnTo>
                    <a:pt x="4408" y="335"/>
                  </a:lnTo>
                  <a:cubicBezTo>
                    <a:pt x="4408" y="214"/>
                    <a:pt x="4408" y="122"/>
                    <a:pt x="4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9"/>
            <p:cNvSpPr txBox="1"/>
            <p:nvPr/>
          </p:nvSpPr>
          <p:spPr>
            <a:xfrm flipH="1">
              <a:off x="1840748" y="3173776"/>
              <a:ext cx="3717911" cy="94220"/>
            </a:xfrm>
            <a:prstGeom prst="rect">
              <a:avLst/>
            </a:prstGeom>
            <a:noFill/>
            <a:ln>
              <a:noFill/>
            </a:ln>
          </p:spPr>
          <p:txBody>
            <a:bodyPr spcFirstLastPara="1" wrap="square" lIns="91425" tIns="91425" rIns="52075" bIns="91425" anchor="ctr" anchorCtr="0">
              <a:noAutofit/>
            </a:bodyPr>
            <a:lstStyle/>
            <a:p>
              <a:pPr lvl="0" algn="r"/>
              <a:r>
                <a:rPr lang="fr-FR" sz="2000" b="1" dirty="0">
                  <a:solidFill>
                    <a:schemeClr val="dk2"/>
                  </a:solidFill>
                  <a:latin typeface="Aldhabi" panose="01000000000000000000" pitchFamily="2" charset="-78"/>
                  <a:ea typeface="Fira Sans Extra Condensed"/>
                  <a:cs typeface="Aldhabi" panose="01000000000000000000" pitchFamily="2" charset="-78"/>
                  <a:sym typeface="Fira Sans Extra Condensed"/>
                </a:rPr>
                <a:t>Bien orienter le malade dans son processus de </a:t>
              </a:r>
              <a:r>
                <a:rPr lang="fr-FR" sz="2000" b="1" dirty="0" smtClean="0">
                  <a:solidFill>
                    <a:schemeClr val="dk2"/>
                  </a:solidFill>
                  <a:latin typeface="Aldhabi" panose="01000000000000000000" pitchFamily="2" charset="-78"/>
                  <a:ea typeface="Fira Sans Extra Condensed"/>
                  <a:cs typeface="Aldhabi" panose="01000000000000000000" pitchFamily="2" charset="-78"/>
                  <a:sym typeface="Fira Sans Extra Condensed"/>
                </a:rPr>
                <a:t>guérison</a:t>
              </a:r>
              <a:r>
                <a:rPr lang="en" sz="2000" b="1" dirty="0" smtClean="0">
                  <a:latin typeface="Aldhabi" panose="01000000000000000000" pitchFamily="2" charset="-78"/>
                  <a:ea typeface="Fira Sans Condensed"/>
                  <a:cs typeface="Aldhabi" panose="01000000000000000000" pitchFamily="2" charset="-78"/>
                  <a:sym typeface="Fira Sans Condensed"/>
                </a:rPr>
                <a:t> </a:t>
              </a:r>
              <a:endParaRPr sz="2000" b="1" dirty="0">
                <a:latin typeface="Aldhabi" panose="01000000000000000000" pitchFamily="2" charset="-78"/>
                <a:ea typeface="Fira Sans Condensed"/>
                <a:cs typeface="Aldhabi" panose="01000000000000000000" pitchFamily="2" charset="-78"/>
                <a:sym typeface="Fira Sans Condensed"/>
              </a:endParaRPr>
            </a:p>
          </p:txBody>
        </p:sp>
      </p:grpSp>
      <p:grpSp>
        <p:nvGrpSpPr>
          <p:cNvPr id="1812" name="Google Shape;1812;p39"/>
          <p:cNvGrpSpPr/>
          <p:nvPr/>
        </p:nvGrpSpPr>
        <p:grpSpPr>
          <a:xfrm>
            <a:off x="-131089" y="3357181"/>
            <a:ext cx="7743831" cy="405368"/>
            <a:chOff x="412806" y="3834129"/>
            <a:chExt cx="6059807" cy="405368"/>
          </a:xfrm>
        </p:grpSpPr>
        <p:sp>
          <p:nvSpPr>
            <p:cNvPr id="1813" name="Google Shape;1813;p39"/>
            <p:cNvSpPr/>
            <p:nvPr/>
          </p:nvSpPr>
          <p:spPr>
            <a:xfrm>
              <a:off x="2254292" y="3885130"/>
              <a:ext cx="4218321" cy="322997"/>
            </a:xfrm>
            <a:custGeom>
              <a:avLst/>
              <a:gdLst/>
              <a:ahLst/>
              <a:cxnLst/>
              <a:rect l="l" t="t" r="r" b="b"/>
              <a:pathLst>
                <a:path w="61705" h="5624" extrusionOk="0">
                  <a:moveTo>
                    <a:pt x="1" y="0"/>
                  </a:moveTo>
                  <a:lnTo>
                    <a:pt x="1" y="5624"/>
                  </a:lnTo>
                  <a:lnTo>
                    <a:pt x="61704" y="5624"/>
                  </a:lnTo>
                  <a:lnTo>
                    <a:pt x="5641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9"/>
            <p:cNvSpPr/>
            <p:nvPr/>
          </p:nvSpPr>
          <p:spPr>
            <a:xfrm>
              <a:off x="2254286" y="3885125"/>
              <a:ext cx="253217" cy="322997"/>
            </a:xfrm>
            <a:custGeom>
              <a:avLst/>
              <a:gdLst/>
              <a:ahLst/>
              <a:cxnLst/>
              <a:rect l="l" t="t" r="r" b="b"/>
              <a:pathLst>
                <a:path w="4409" h="5624" extrusionOk="0">
                  <a:moveTo>
                    <a:pt x="1" y="0"/>
                  </a:moveTo>
                  <a:lnTo>
                    <a:pt x="1" y="5624"/>
                  </a:lnTo>
                  <a:lnTo>
                    <a:pt x="4408" y="5624"/>
                  </a:lnTo>
                  <a:lnTo>
                    <a:pt x="44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9"/>
            <p:cNvSpPr txBox="1"/>
            <p:nvPr/>
          </p:nvSpPr>
          <p:spPr>
            <a:xfrm flipH="1">
              <a:off x="412806" y="3834129"/>
              <a:ext cx="5019851" cy="405368"/>
            </a:xfrm>
            <a:prstGeom prst="rect">
              <a:avLst/>
            </a:prstGeom>
            <a:noFill/>
            <a:ln>
              <a:noFill/>
            </a:ln>
          </p:spPr>
          <p:txBody>
            <a:bodyPr spcFirstLastPara="1" wrap="square" lIns="91425" tIns="91425" rIns="52075" bIns="91425" anchor="ctr" anchorCtr="0">
              <a:noAutofit/>
            </a:bodyPr>
            <a:lstStyle/>
            <a:p>
              <a:pPr lvl="0" algn="r"/>
              <a:r>
                <a:rPr lang="fr-FR" sz="2000" b="1" dirty="0">
                  <a:solidFill>
                    <a:schemeClr val="accent3"/>
                  </a:solidFill>
                  <a:latin typeface="Aldhabi" panose="01000000000000000000" pitchFamily="2" charset="-78"/>
                  <a:ea typeface="Fira Sans Extra Condensed"/>
                  <a:cs typeface="Aldhabi" panose="01000000000000000000" pitchFamily="2" charset="-78"/>
                  <a:sym typeface="Fira Sans Extra Condensed"/>
                </a:rPr>
                <a:t>Veiller à la préservation de la santé de la </a:t>
              </a:r>
              <a:r>
                <a:rPr lang="fr-FR" sz="2000" b="1" dirty="0" smtClean="0">
                  <a:solidFill>
                    <a:schemeClr val="accent3"/>
                  </a:solidFill>
                  <a:latin typeface="Aldhabi" panose="01000000000000000000" pitchFamily="2" charset="-78"/>
                  <a:ea typeface="Fira Sans Extra Condensed"/>
                  <a:cs typeface="Aldhabi" panose="01000000000000000000" pitchFamily="2" charset="-78"/>
                  <a:sym typeface="Fira Sans Extra Condensed"/>
                </a:rPr>
                <a:t>population</a:t>
              </a:r>
              <a:r>
                <a:rPr lang="en" sz="1800" b="1" dirty="0" smtClean="0">
                  <a:solidFill>
                    <a:schemeClr val="accent3"/>
                  </a:solidFill>
                  <a:latin typeface="Aldhabi" panose="01000000000000000000" pitchFamily="2" charset="-78"/>
                  <a:ea typeface="Fira Sans Condensed"/>
                  <a:cs typeface="Aldhabi" panose="01000000000000000000" pitchFamily="2" charset="-78"/>
                  <a:sym typeface="Fira Sans Condensed"/>
                </a:rPr>
                <a:t> </a:t>
              </a:r>
              <a:endParaRPr sz="1800" b="1" dirty="0">
                <a:solidFill>
                  <a:schemeClr val="accent3"/>
                </a:solidFill>
                <a:latin typeface="Aldhabi" panose="01000000000000000000" pitchFamily="2" charset="-78"/>
                <a:ea typeface="Fira Sans Condensed"/>
                <a:cs typeface="Aldhabi" panose="01000000000000000000" pitchFamily="2" charset="-78"/>
                <a:sym typeface="Fira Sans Condensed"/>
              </a:endParaRPr>
            </a:p>
          </p:txBody>
        </p:sp>
      </p:grpSp>
      <p:sp>
        <p:nvSpPr>
          <p:cNvPr id="1817" name="Google Shape;1817;p39"/>
          <p:cNvSpPr txBox="1">
            <a:spLocks noGrp="1"/>
          </p:cNvSpPr>
          <p:nvPr>
            <p:ph type="title"/>
          </p:nvPr>
        </p:nvSpPr>
        <p:spPr>
          <a:xfrm>
            <a:off x="262800" y="55179"/>
            <a:ext cx="7704000" cy="50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7200" dirty="0" smtClean="0">
                <a:solidFill>
                  <a:schemeClr val="accent4"/>
                </a:solidFill>
                <a:latin typeface="Aldhabi" panose="01000000000000000000" pitchFamily="2" charset="-78"/>
                <a:cs typeface="Aldhabi" panose="01000000000000000000" pitchFamily="2" charset="-78"/>
              </a:rPr>
              <a:t>N</a:t>
            </a:r>
            <a:r>
              <a:rPr lang="en" sz="7200" dirty="0" smtClean="0">
                <a:solidFill>
                  <a:schemeClr val="accent4"/>
                </a:solidFill>
                <a:latin typeface="Aldhabi" panose="01000000000000000000" pitchFamily="2" charset="-78"/>
                <a:cs typeface="Aldhabi" panose="01000000000000000000" pitchFamily="2" charset="-78"/>
              </a:rPr>
              <a:t>otre vision</a:t>
            </a:r>
            <a:endParaRPr sz="7200" dirty="0">
              <a:solidFill>
                <a:schemeClr val="accent4"/>
              </a:solidFill>
              <a:latin typeface="Aldhabi" panose="01000000000000000000" pitchFamily="2" charset="-78"/>
              <a:cs typeface="Aldhabi" panose="01000000000000000000" pitchFamily="2" charset="-78"/>
            </a:endParaRPr>
          </a:p>
        </p:txBody>
      </p:sp>
      <p:sp>
        <p:nvSpPr>
          <p:cNvPr id="1818" name="Google Shape;1818;p39"/>
          <p:cNvSpPr/>
          <p:nvPr/>
        </p:nvSpPr>
        <p:spPr>
          <a:xfrm>
            <a:off x="1434766" y="1456913"/>
            <a:ext cx="511489" cy="110040"/>
          </a:xfrm>
          <a:custGeom>
            <a:avLst/>
            <a:gdLst/>
            <a:ahLst/>
            <a:cxnLst/>
            <a:rect l="l" t="t" r="r" b="b"/>
            <a:pathLst>
              <a:path w="8906" h="1916" extrusionOk="0">
                <a:moveTo>
                  <a:pt x="4468" y="1"/>
                </a:moveTo>
                <a:cubicBezTo>
                  <a:pt x="2006" y="1"/>
                  <a:pt x="0" y="426"/>
                  <a:pt x="0" y="973"/>
                </a:cubicBezTo>
                <a:cubicBezTo>
                  <a:pt x="0" y="1490"/>
                  <a:pt x="2006" y="1916"/>
                  <a:pt x="4468" y="1916"/>
                </a:cubicBezTo>
                <a:cubicBezTo>
                  <a:pt x="6930" y="1916"/>
                  <a:pt x="8906" y="1490"/>
                  <a:pt x="8906" y="973"/>
                </a:cubicBezTo>
                <a:cubicBezTo>
                  <a:pt x="8906" y="426"/>
                  <a:pt x="6930" y="1"/>
                  <a:pt x="4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1807;p39"/>
          <p:cNvGrpSpPr/>
          <p:nvPr/>
        </p:nvGrpSpPr>
        <p:grpSpPr>
          <a:xfrm>
            <a:off x="2028262" y="3887770"/>
            <a:ext cx="6198773" cy="442145"/>
            <a:chOff x="2200191" y="3110017"/>
            <a:chExt cx="3689342" cy="323005"/>
          </a:xfrm>
        </p:grpSpPr>
        <p:sp>
          <p:nvSpPr>
            <p:cNvPr id="37" name="Google Shape;1808;p39"/>
            <p:cNvSpPr/>
            <p:nvPr/>
          </p:nvSpPr>
          <p:spPr>
            <a:xfrm>
              <a:off x="2200191" y="3110017"/>
              <a:ext cx="3689342" cy="322997"/>
            </a:xfrm>
            <a:custGeom>
              <a:avLst/>
              <a:gdLst/>
              <a:ahLst/>
              <a:cxnLst/>
              <a:rect l="l" t="t" r="r" b="b"/>
              <a:pathLst>
                <a:path w="80003" h="5624" extrusionOk="0">
                  <a:moveTo>
                    <a:pt x="1" y="1"/>
                  </a:moveTo>
                  <a:lnTo>
                    <a:pt x="1" y="5624"/>
                  </a:lnTo>
                  <a:lnTo>
                    <a:pt x="80002" y="5624"/>
                  </a:lnTo>
                  <a:lnTo>
                    <a:pt x="747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09;p39"/>
            <p:cNvSpPr/>
            <p:nvPr/>
          </p:nvSpPr>
          <p:spPr>
            <a:xfrm>
              <a:off x="2254286" y="3110025"/>
              <a:ext cx="253217" cy="322997"/>
            </a:xfrm>
            <a:custGeom>
              <a:avLst/>
              <a:gdLst/>
              <a:ahLst/>
              <a:cxnLst/>
              <a:rect l="l" t="t" r="r" b="b"/>
              <a:pathLst>
                <a:path w="4409" h="5624" extrusionOk="0">
                  <a:moveTo>
                    <a:pt x="1" y="1"/>
                  </a:moveTo>
                  <a:lnTo>
                    <a:pt x="1" y="5624"/>
                  </a:lnTo>
                  <a:lnTo>
                    <a:pt x="4408" y="5624"/>
                  </a:lnTo>
                  <a:lnTo>
                    <a:pt x="4408" y="1764"/>
                  </a:lnTo>
                  <a:lnTo>
                    <a:pt x="4408" y="335"/>
                  </a:lnTo>
                  <a:cubicBezTo>
                    <a:pt x="4408" y="214"/>
                    <a:pt x="4408" y="122"/>
                    <a:pt x="4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810;p39"/>
            <p:cNvSpPr txBox="1"/>
            <p:nvPr/>
          </p:nvSpPr>
          <p:spPr>
            <a:xfrm flipH="1">
              <a:off x="3877183" y="3184089"/>
              <a:ext cx="1743600" cy="182700"/>
            </a:xfrm>
            <a:prstGeom prst="rect">
              <a:avLst/>
            </a:prstGeom>
            <a:noFill/>
            <a:ln>
              <a:noFill/>
            </a:ln>
          </p:spPr>
          <p:txBody>
            <a:bodyPr spcFirstLastPara="1" wrap="square" lIns="91425" tIns="91425" rIns="52075" bIns="91425" anchor="ctr" anchorCtr="0">
              <a:noAutofit/>
            </a:bodyPr>
            <a:lstStyle/>
            <a:p>
              <a:pPr marL="0" lvl="0" indent="0" algn="r" rtl="0">
                <a:spcBef>
                  <a:spcPts val="0"/>
                </a:spcBef>
                <a:spcAft>
                  <a:spcPts val="0"/>
                </a:spcAft>
                <a:buNone/>
              </a:pPr>
              <a:r>
                <a:rPr lang="en" sz="1800" b="1" dirty="0" smtClean="0">
                  <a:latin typeface="Fira Sans Condensed"/>
                  <a:ea typeface="Fira Sans Condensed"/>
                  <a:cs typeface="Fira Sans Condensed"/>
                  <a:sym typeface="Fira Sans Condensed"/>
                </a:rPr>
                <a:t> </a:t>
              </a:r>
              <a:endParaRPr sz="1800" b="1" dirty="0">
                <a:latin typeface="Fira Sans Condensed"/>
                <a:ea typeface="Fira Sans Condensed"/>
                <a:cs typeface="Fira Sans Condensed"/>
                <a:sym typeface="Fira Sans Condensed"/>
              </a:endParaRPr>
            </a:p>
          </p:txBody>
        </p:sp>
      </p:grpSp>
      <p:grpSp>
        <p:nvGrpSpPr>
          <p:cNvPr id="1819" name="Google Shape;1819;p39"/>
          <p:cNvGrpSpPr/>
          <p:nvPr/>
        </p:nvGrpSpPr>
        <p:grpSpPr>
          <a:xfrm>
            <a:off x="959907" y="1456913"/>
            <a:ext cx="1412366" cy="3123033"/>
            <a:chOff x="983432" y="1456908"/>
            <a:chExt cx="1412366" cy="3123033"/>
          </a:xfrm>
        </p:grpSpPr>
        <p:sp>
          <p:nvSpPr>
            <p:cNvPr id="1820" name="Google Shape;1820;p39"/>
            <p:cNvSpPr/>
            <p:nvPr/>
          </p:nvSpPr>
          <p:spPr>
            <a:xfrm>
              <a:off x="983432" y="1744929"/>
              <a:ext cx="1412366" cy="2835012"/>
            </a:xfrm>
            <a:custGeom>
              <a:avLst/>
              <a:gdLst/>
              <a:ahLst/>
              <a:cxnLst/>
              <a:rect l="l" t="t" r="r" b="b"/>
              <a:pathLst>
                <a:path w="24592" h="49363" extrusionOk="0">
                  <a:moveTo>
                    <a:pt x="7539" y="0"/>
                  </a:moveTo>
                  <a:cubicBezTo>
                    <a:pt x="7539" y="0"/>
                    <a:pt x="8846" y="7204"/>
                    <a:pt x="5168" y="10760"/>
                  </a:cubicBezTo>
                  <a:cubicBezTo>
                    <a:pt x="4074" y="11824"/>
                    <a:pt x="3192" y="13040"/>
                    <a:pt x="2493" y="14256"/>
                  </a:cubicBezTo>
                  <a:cubicBezTo>
                    <a:pt x="822" y="17204"/>
                    <a:pt x="1" y="20639"/>
                    <a:pt x="1" y="24104"/>
                  </a:cubicBezTo>
                  <a:lnTo>
                    <a:pt x="1" y="45016"/>
                  </a:lnTo>
                  <a:cubicBezTo>
                    <a:pt x="1" y="47417"/>
                    <a:pt x="5503" y="49363"/>
                    <a:pt x="12311" y="49363"/>
                  </a:cubicBezTo>
                  <a:cubicBezTo>
                    <a:pt x="19089" y="49363"/>
                    <a:pt x="24591" y="47417"/>
                    <a:pt x="24591" y="45016"/>
                  </a:cubicBezTo>
                  <a:lnTo>
                    <a:pt x="24591" y="24104"/>
                  </a:lnTo>
                  <a:cubicBezTo>
                    <a:pt x="24591" y="20639"/>
                    <a:pt x="23770" y="17204"/>
                    <a:pt x="22099" y="14256"/>
                  </a:cubicBezTo>
                  <a:cubicBezTo>
                    <a:pt x="21430" y="13040"/>
                    <a:pt x="20548" y="11824"/>
                    <a:pt x="19424" y="10760"/>
                  </a:cubicBezTo>
                  <a:cubicBezTo>
                    <a:pt x="15746" y="7204"/>
                    <a:pt x="17053" y="0"/>
                    <a:pt x="17053" y="0"/>
                  </a:cubicBezTo>
                  <a:close/>
                </a:path>
              </a:pathLst>
            </a:custGeom>
            <a:solidFill>
              <a:srgbClr val="51B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9"/>
            <p:cNvSpPr/>
            <p:nvPr/>
          </p:nvSpPr>
          <p:spPr>
            <a:xfrm>
              <a:off x="1416412" y="1744929"/>
              <a:ext cx="548188" cy="274123"/>
            </a:xfrm>
            <a:custGeom>
              <a:avLst/>
              <a:gdLst/>
              <a:ahLst/>
              <a:cxnLst/>
              <a:rect l="l" t="t" r="r" b="b"/>
              <a:pathLst>
                <a:path w="9545" h="4773" extrusionOk="0">
                  <a:moveTo>
                    <a:pt x="0" y="0"/>
                  </a:moveTo>
                  <a:cubicBezTo>
                    <a:pt x="0" y="0"/>
                    <a:pt x="334" y="1855"/>
                    <a:pt x="182" y="4165"/>
                  </a:cubicBezTo>
                  <a:cubicBezTo>
                    <a:pt x="1246" y="4529"/>
                    <a:pt x="2736" y="4773"/>
                    <a:pt x="4377" y="4773"/>
                  </a:cubicBezTo>
                  <a:cubicBezTo>
                    <a:pt x="6474" y="4773"/>
                    <a:pt x="8328" y="4377"/>
                    <a:pt x="9332" y="3830"/>
                  </a:cubicBezTo>
                  <a:cubicBezTo>
                    <a:pt x="9210" y="1703"/>
                    <a:pt x="9544" y="0"/>
                    <a:pt x="95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9"/>
            <p:cNvSpPr/>
            <p:nvPr/>
          </p:nvSpPr>
          <p:spPr>
            <a:xfrm>
              <a:off x="1360530" y="1538921"/>
              <a:ext cx="659893" cy="422527"/>
            </a:xfrm>
            <a:custGeom>
              <a:avLst/>
              <a:gdLst/>
              <a:ahLst/>
              <a:cxnLst/>
              <a:rect l="l" t="t" r="r" b="b"/>
              <a:pathLst>
                <a:path w="11490" h="7357" extrusionOk="0">
                  <a:moveTo>
                    <a:pt x="5745" y="1"/>
                  </a:moveTo>
                  <a:cubicBezTo>
                    <a:pt x="2858" y="1"/>
                    <a:pt x="548" y="791"/>
                    <a:pt x="548" y="1733"/>
                  </a:cubicBezTo>
                  <a:cubicBezTo>
                    <a:pt x="183" y="3040"/>
                    <a:pt x="0" y="5442"/>
                    <a:pt x="0" y="5442"/>
                  </a:cubicBezTo>
                  <a:cubicBezTo>
                    <a:pt x="0" y="6505"/>
                    <a:pt x="2554" y="7356"/>
                    <a:pt x="5745" y="7356"/>
                  </a:cubicBezTo>
                  <a:cubicBezTo>
                    <a:pt x="8906" y="7356"/>
                    <a:pt x="11490" y="6505"/>
                    <a:pt x="11490" y="5442"/>
                  </a:cubicBezTo>
                  <a:cubicBezTo>
                    <a:pt x="11338" y="3162"/>
                    <a:pt x="10912" y="1733"/>
                    <a:pt x="10912" y="1733"/>
                  </a:cubicBezTo>
                  <a:cubicBezTo>
                    <a:pt x="10912" y="791"/>
                    <a:pt x="8602" y="1"/>
                    <a:pt x="5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9"/>
            <p:cNvSpPr/>
            <p:nvPr/>
          </p:nvSpPr>
          <p:spPr>
            <a:xfrm>
              <a:off x="1360530" y="1538921"/>
              <a:ext cx="659893" cy="384105"/>
            </a:xfrm>
            <a:custGeom>
              <a:avLst/>
              <a:gdLst/>
              <a:ahLst/>
              <a:cxnLst/>
              <a:rect l="l" t="t" r="r" b="b"/>
              <a:pathLst>
                <a:path w="11490" h="6688" extrusionOk="0">
                  <a:moveTo>
                    <a:pt x="5745" y="1"/>
                  </a:moveTo>
                  <a:cubicBezTo>
                    <a:pt x="2858" y="1"/>
                    <a:pt x="548" y="791"/>
                    <a:pt x="548" y="1733"/>
                  </a:cubicBezTo>
                  <a:cubicBezTo>
                    <a:pt x="183" y="3010"/>
                    <a:pt x="0" y="5350"/>
                    <a:pt x="0" y="5442"/>
                  </a:cubicBezTo>
                  <a:cubicBezTo>
                    <a:pt x="973" y="6171"/>
                    <a:pt x="3162" y="6688"/>
                    <a:pt x="5745" y="6688"/>
                  </a:cubicBezTo>
                  <a:cubicBezTo>
                    <a:pt x="8298" y="6688"/>
                    <a:pt x="10517" y="6171"/>
                    <a:pt x="11490" y="5442"/>
                  </a:cubicBezTo>
                  <a:cubicBezTo>
                    <a:pt x="11338" y="3162"/>
                    <a:pt x="10912" y="1733"/>
                    <a:pt x="10912" y="1733"/>
                  </a:cubicBezTo>
                  <a:cubicBezTo>
                    <a:pt x="10912" y="791"/>
                    <a:pt x="8602" y="1"/>
                    <a:pt x="57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9"/>
            <p:cNvSpPr/>
            <p:nvPr/>
          </p:nvSpPr>
          <p:spPr>
            <a:xfrm>
              <a:off x="1348297" y="1456908"/>
              <a:ext cx="684359" cy="436483"/>
            </a:xfrm>
            <a:custGeom>
              <a:avLst/>
              <a:gdLst/>
              <a:ahLst/>
              <a:cxnLst/>
              <a:rect l="l" t="t" r="r" b="b"/>
              <a:pathLst>
                <a:path w="11916" h="7600" extrusionOk="0">
                  <a:moveTo>
                    <a:pt x="5958" y="0"/>
                  </a:moveTo>
                  <a:cubicBezTo>
                    <a:pt x="2979" y="0"/>
                    <a:pt x="578" y="790"/>
                    <a:pt x="578" y="1793"/>
                  </a:cubicBezTo>
                  <a:cubicBezTo>
                    <a:pt x="183" y="3131"/>
                    <a:pt x="1" y="5623"/>
                    <a:pt x="1" y="5623"/>
                  </a:cubicBezTo>
                  <a:cubicBezTo>
                    <a:pt x="1" y="6718"/>
                    <a:pt x="2645" y="7599"/>
                    <a:pt x="5958" y="7599"/>
                  </a:cubicBezTo>
                  <a:cubicBezTo>
                    <a:pt x="9241" y="7599"/>
                    <a:pt x="11916" y="6718"/>
                    <a:pt x="11916" y="5623"/>
                  </a:cubicBezTo>
                  <a:cubicBezTo>
                    <a:pt x="11764" y="3252"/>
                    <a:pt x="11338" y="1793"/>
                    <a:pt x="11338" y="1793"/>
                  </a:cubicBezTo>
                  <a:cubicBezTo>
                    <a:pt x="11338" y="790"/>
                    <a:pt x="8907" y="0"/>
                    <a:pt x="59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9"/>
            <p:cNvSpPr/>
            <p:nvPr/>
          </p:nvSpPr>
          <p:spPr>
            <a:xfrm>
              <a:off x="983432" y="2865653"/>
              <a:ext cx="1412366" cy="1080639"/>
            </a:xfrm>
            <a:custGeom>
              <a:avLst/>
              <a:gdLst/>
              <a:ahLst/>
              <a:cxnLst/>
              <a:rect l="l" t="t" r="r" b="b"/>
              <a:pathLst>
                <a:path w="24592" h="18816" extrusionOk="0">
                  <a:moveTo>
                    <a:pt x="518" y="0"/>
                  </a:moveTo>
                  <a:cubicBezTo>
                    <a:pt x="183" y="1490"/>
                    <a:pt x="1" y="3040"/>
                    <a:pt x="1" y="4590"/>
                  </a:cubicBezTo>
                  <a:lnTo>
                    <a:pt x="1" y="17204"/>
                  </a:lnTo>
                  <a:cubicBezTo>
                    <a:pt x="3831" y="18238"/>
                    <a:pt x="7965" y="18815"/>
                    <a:pt x="12311" y="18815"/>
                  </a:cubicBezTo>
                  <a:cubicBezTo>
                    <a:pt x="16627" y="18815"/>
                    <a:pt x="20761" y="18238"/>
                    <a:pt x="24591" y="17204"/>
                  </a:cubicBezTo>
                  <a:lnTo>
                    <a:pt x="24591" y="4590"/>
                  </a:lnTo>
                  <a:cubicBezTo>
                    <a:pt x="24591" y="3040"/>
                    <a:pt x="24409" y="1490"/>
                    <a:pt x="24105" y="0"/>
                  </a:cubicBezTo>
                  <a:cubicBezTo>
                    <a:pt x="20366" y="760"/>
                    <a:pt x="16415" y="1186"/>
                    <a:pt x="12281" y="1186"/>
                  </a:cubicBezTo>
                  <a:cubicBezTo>
                    <a:pt x="8208" y="1186"/>
                    <a:pt x="4226" y="760"/>
                    <a:pt x="5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9"/>
            <p:cNvSpPr/>
            <p:nvPr/>
          </p:nvSpPr>
          <p:spPr>
            <a:xfrm>
              <a:off x="983432" y="2945942"/>
              <a:ext cx="1412366" cy="890367"/>
            </a:xfrm>
            <a:custGeom>
              <a:avLst/>
              <a:gdLst/>
              <a:ahLst/>
              <a:cxnLst/>
              <a:rect l="l" t="t" r="r" b="b"/>
              <a:pathLst>
                <a:path w="24592" h="15503" extrusionOk="0">
                  <a:moveTo>
                    <a:pt x="244" y="1"/>
                  </a:moveTo>
                  <a:cubicBezTo>
                    <a:pt x="92" y="1034"/>
                    <a:pt x="1" y="2128"/>
                    <a:pt x="1" y="3192"/>
                  </a:cubicBezTo>
                  <a:lnTo>
                    <a:pt x="1" y="14074"/>
                  </a:lnTo>
                  <a:cubicBezTo>
                    <a:pt x="3831" y="14986"/>
                    <a:pt x="7965" y="15502"/>
                    <a:pt x="12311" y="15502"/>
                  </a:cubicBezTo>
                  <a:cubicBezTo>
                    <a:pt x="16627" y="15502"/>
                    <a:pt x="20792" y="14986"/>
                    <a:pt x="24591" y="14074"/>
                  </a:cubicBezTo>
                  <a:lnTo>
                    <a:pt x="24591" y="3192"/>
                  </a:lnTo>
                  <a:cubicBezTo>
                    <a:pt x="24591" y="2128"/>
                    <a:pt x="24500" y="1064"/>
                    <a:pt x="24348" y="1"/>
                  </a:cubicBezTo>
                  <a:cubicBezTo>
                    <a:pt x="20548" y="700"/>
                    <a:pt x="16506" y="1095"/>
                    <a:pt x="12281" y="1095"/>
                  </a:cubicBezTo>
                  <a:cubicBezTo>
                    <a:pt x="8086" y="1095"/>
                    <a:pt x="4044" y="700"/>
                    <a:pt x="2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9"/>
            <p:cNvSpPr/>
            <p:nvPr/>
          </p:nvSpPr>
          <p:spPr>
            <a:xfrm>
              <a:off x="1327335" y="3076025"/>
              <a:ext cx="724561" cy="658572"/>
            </a:xfrm>
            <a:custGeom>
              <a:avLst/>
              <a:gdLst/>
              <a:ahLst/>
              <a:cxnLst/>
              <a:rect l="l" t="t" r="r" b="b"/>
              <a:pathLst>
                <a:path w="12616" h="11467" extrusionOk="0">
                  <a:moveTo>
                    <a:pt x="6308" y="0"/>
                  </a:moveTo>
                  <a:cubicBezTo>
                    <a:pt x="4841" y="0"/>
                    <a:pt x="3375" y="562"/>
                    <a:pt x="2250" y="1687"/>
                  </a:cubicBezTo>
                  <a:cubicBezTo>
                    <a:pt x="1" y="3936"/>
                    <a:pt x="1" y="7553"/>
                    <a:pt x="2250" y="9803"/>
                  </a:cubicBezTo>
                  <a:cubicBezTo>
                    <a:pt x="3375" y="10912"/>
                    <a:pt x="4841" y="11467"/>
                    <a:pt x="6308" y="11467"/>
                  </a:cubicBezTo>
                  <a:cubicBezTo>
                    <a:pt x="7775" y="11467"/>
                    <a:pt x="9241" y="10912"/>
                    <a:pt x="10366" y="9803"/>
                  </a:cubicBezTo>
                  <a:cubicBezTo>
                    <a:pt x="12615" y="7553"/>
                    <a:pt x="12615" y="3936"/>
                    <a:pt x="10366" y="1687"/>
                  </a:cubicBezTo>
                  <a:cubicBezTo>
                    <a:pt x="9241" y="562"/>
                    <a:pt x="7775" y="0"/>
                    <a:pt x="6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9"/>
            <p:cNvSpPr/>
            <p:nvPr/>
          </p:nvSpPr>
          <p:spPr>
            <a:xfrm>
              <a:off x="1467009" y="3181585"/>
              <a:ext cx="445212" cy="446993"/>
            </a:xfrm>
            <a:custGeom>
              <a:avLst/>
              <a:gdLst/>
              <a:ahLst/>
              <a:cxnLst/>
              <a:rect l="l" t="t" r="r" b="b"/>
              <a:pathLst>
                <a:path w="7752" h="7783" extrusionOk="0">
                  <a:moveTo>
                    <a:pt x="3891" y="1"/>
                  </a:moveTo>
                  <a:cubicBezTo>
                    <a:pt x="3010" y="1"/>
                    <a:pt x="2311" y="730"/>
                    <a:pt x="2311" y="1582"/>
                  </a:cubicBezTo>
                  <a:lnTo>
                    <a:pt x="2311" y="2341"/>
                  </a:lnTo>
                  <a:lnTo>
                    <a:pt x="1551" y="2341"/>
                  </a:lnTo>
                  <a:cubicBezTo>
                    <a:pt x="700" y="2341"/>
                    <a:pt x="1" y="3041"/>
                    <a:pt x="1" y="3892"/>
                  </a:cubicBezTo>
                  <a:cubicBezTo>
                    <a:pt x="1" y="4773"/>
                    <a:pt x="700" y="5472"/>
                    <a:pt x="1551" y="5472"/>
                  </a:cubicBezTo>
                  <a:lnTo>
                    <a:pt x="2311" y="5472"/>
                  </a:lnTo>
                  <a:lnTo>
                    <a:pt x="2311" y="6202"/>
                  </a:lnTo>
                  <a:cubicBezTo>
                    <a:pt x="2311" y="7083"/>
                    <a:pt x="3010" y="7782"/>
                    <a:pt x="3891" y="7782"/>
                  </a:cubicBezTo>
                  <a:cubicBezTo>
                    <a:pt x="4742" y="7782"/>
                    <a:pt x="5441" y="7083"/>
                    <a:pt x="5441" y="6202"/>
                  </a:cubicBezTo>
                  <a:lnTo>
                    <a:pt x="5441" y="5472"/>
                  </a:lnTo>
                  <a:lnTo>
                    <a:pt x="6201" y="5472"/>
                  </a:lnTo>
                  <a:cubicBezTo>
                    <a:pt x="7052" y="5472"/>
                    <a:pt x="7751" y="4773"/>
                    <a:pt x="7751" y="3892"/>
                  </a:cubicBezTo>
                  <a:cubicBezTo>
                    <a:pt x="7751" y="3041"/>
                    <a:pt x="7052" y="2341"/>
                    <a:pt x="6201" y="2341"/>
                  </a:cubicBezTo>
                  <a:lnTo>
                    <a:pt x="5441" y="2341"/>
                  </a:lnTo>
                  <a:lnTo>
                    <a:pt x="5441" y="1582"/>
                  </a:lnTo>
                  <a:cubicBezTo>
                    <a:pt x="5441" y="730"/>
                    <a:pt x="4742" y="1"/>
                    <a:pt x="38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9"/>
            <p:cNvSpPr/>
            <p:nvPr/>
          </p:nvSpPr>
          <p:spPr>
            <a:xfrm>
              <a:off x="1048043" y="2362895"/>
              <a:ext cx="549968" cy="1587993"/>
            </a:xfrm>
            <a:custGeom>
              <a:avLst/>
              <a:gdLst/>
              <a:ahLst/>
              <a:cxnLst/>
              <a:rect l="l" t="t" r="r" b="b"/>
              <a:pathLst>
                <a:path w="9576" h="27650" extrusionOk="0">
                  <a:moveTo>
                    <a:pt x="8967" y="0"/>
                  </a:moveTo>
                  <a:cubicBezTo>
                    <a:pt x="4773" y="912"/>
                    <a:pt x="1308" y="4469"/>
                    <a:pt x="456" y="8724"/>
                  </a:cubicBezTo>
                  <a:cubicBezTo>
                    <a:pt x="244" y="9909"/>
                    <a:pt x="92" y="11277"/>
                    <a:pt x="61" y="12797"/>
                  </a:cubicBezTo>
                  <a:cubicBezTo>
                    <a:pt x="1" y="18025"/>
                    <a:pt x="183" y="23739"/>
                    <a:pt x="335" y="27417"/>
                  </a:cubicBezTo>
                  <a:cubicBezTo>
                    <a:pt x="351" y="27573"/>
                    <a:pt x="470" y="27649"/>
                    <a:pt x="583" y="27649"/>
                  </a:cubicBezTo>
                  <a:cubicBezTo>
                    <a:pt x="690" y="27649"/>
                    <a:pt x="791" y="27581"/>
                    <a:pt x="791" y="27448"/>
                  </a:cubicBezTo>
                  <a:cubicBezTo>
                    <a:pt x="1186" y="21976"/>
                    <a:pt x="2037" y="12463"/>
                    <a:pt x="3283" y="9271"/>
                  </a:cubicBezTo>
                  <a:cubicBezTo>
                    <a:pt x="4925" y="5137"/>
                    <a:pt x="7812" y="2128"/>
                    <a:pt x="9271" y="791"/>
                  </a:cubicBezTo>
                  <a:cubicBezTo>
                    <a:pt x="9575" y="517"/>
                    <a:pt x="9393" y="0"/>
                    <a:pt x="89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3"/>
          <p:cNvSpPr/>
          <p:nvPr/>
        </p:nvSpPr>
        <p:spPr>
          <a:xfrm>
            <a:off x="2551575" y="3822337"/>
            <a:ext cx="5878287" cy="400110"/>
          </a:xfrm>
          <a:prstGeom prst="rect">
            <a:avLst/>
          </a:prstGeom>
        </p:spPr>
        <p:txBody>
          <a:bodyPr wrap="square">
            <a:spAutoFit/>
          </a:bodyPr>
          <a:lstStyle/>
          <a:p>
            <a:r>
              <a:rPr lang="fr-FR" sz="2000" dirty="0">
                <a:solidFill>
                  <a:schemeClr val="bg2"/>
                </a:solidFill>
                <a:latin typeface="Aldhabi" panose="01000000000000000000" pitchFamily="2" charset="-78"/>
                <a:cs typeface="Aldhabi" panose="01000000000000000000" pitchFamily="2" charset="-78"/>
              </a:rPr>
              <a:t>Assurer le bon approvisionnement des médicaments à la population</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54"/>
        <p:cNvGrpSpPr/>
        <p:nvPr/>
      </p:nvGrpSpPr>
      <p:grpSpPr>
        <a:xfrm>
          <a:off x="0" y="0"/>
          <a:ext cx="0" cy="0"/>
          <a:chOff x="0" y="0"/>
          <a:chExt cx="0" cy="0"/>
        </a:xfrm>
      </p:grpSpPr>
      <p:cxnSp>
        <p:nvCxnSpPr>
          <p:cNvPr id="355" name="Google Shape;355;p19"/>
          <p:cNvCxnSpPr/>
          <p:nvPr/>
        </p:nvCxnSpPr>
        <p:spPr>
          <a:xfrm>
            <a:off x="1826476" y="2656230"/>
            <a:ext cx="5132400" cy="300"/>
          </a:xfrm>
          <a:prstGeom prst="straightConnector1">
            <a:avLst/>
          </a:prstGeom>
          <a:noFill/>
          <a:ln w="76200" cap="flat" cmpd="sng">
            <a:solidFill>
              <a:srgbClr val="EFEFEF"/>
            </a:solidFill>
            <a:prstDash val="solid"/>
            <a:round/>
            <a:headEnd type="none" w="med" len="med"/>
            <a:tailEnd type="none" w="med" len="med"/>
          </a:ln>
        </p:spPr>
      </p:cxnSp>
      <p:sp>
        <p:nvSpPr>
          <p:cNvPr id="356" name="Google Shape;356;p19"/>
          <p:cNvSpPr txBox="1">
            <a:spLocks noGrp="1"/>
          </p:cNvSpPr>
          <p:nvPr>
            <p:ph type="title"/>
          </p:nvPr>
        </p:nvSpPr>
        <p:spPr>
          <a:xfrm>
            <a:off x="720000" y="540000"/>
            <a:ext cx="7704000" cy="50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Plan</a:t>
            </a:r>
            <a:endParaRPr dirty="0"/>
          </a:p>
        </p:txBody>
      </p:sp>
      <p:grpSp>
        <p:nvGrpSpPr>
          <p:cNvPr id="366" name="Google Shape;366;p19"/>
          <p:cNvGrpSpPr/>
          <p:nvPr/>
        </p:nvGrpSpPr>
        <p:grpSpPr>
          <a:xfrm>
            <a:off x="3986885" y="1948947"/>
            <a:ext cx="956988" cy="1306847"/>
            <a:chOff x="1000125" y="1702606"/>
            <a:chExt cx="1089839" cy="1488267"/>
          </a:xfrm>
        </p:grpSpPr>
        <p:sp>
          <p:nvSpPr>
            <p:cNvPr id="367" name="Google Shape;367;p19"/>
            <p:cNvSpPr/>
            <p:nvPr/>
          </p:nvSpPr>
          <p:spPr>
            <a:xfrm>
              <a:off x="1047625" y="3009900"/>
              <a:ext cx="1009686" cy="180973"/>
            </a:xfrm>
            <a:custGeom>
              <a:avLst/>
              <a:gdLst/>
              <a:ahLst/>
              <a:cxnLst/>
              <a:rect l="l" t="t" r="r" b="b"/>
              <a:pathLst>
                <a:path w="15959" h="2646" extrusionOk="0">
                  <a:moveTo>
                    <a:pt x="0" y="1"/>
                  </a:moveTo>
                  <a:lnTo>
                    <a:pt x="0" y="183"/>
                  </a:lnTo>
                  <a:cubicBezTo>
                    <a:pt x="0" y="1551"/>
                    <a:pt x="851" y="2645"/>
                    <a:pt x="1946" y="2645"/>
                  </a:cubicBezTo>
                  <a:lnTo>
                    <a:pt x="14013" y="2645"/>
                  </a:lnTo>
                  <a:cubicBezTo>
                    <a:pt x="15077" y="2645"/>
                    <a:pt x="15958" y="1551"/>
                    <a:pt x="15958" y="183"/>
                  </a:cubicBezTo>
                  <a:lnTo>
                    <a:pt x="159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9"/>
            <p:cNvSpPr/>
            <p:nvPr/>
          </p:nvSpPr>
          <p:spPr>
            <a:xfrm>
              <a:off x="1047625" y="1983575"/>
              <a:ext cx="1009686" cy="272695"/>
            </a:xfrm>
            <a:custGeom>
              <a:avLst/>
              <a:gdLst/>
              <a:ahLst/>
              <a:cxnLst/>
              <a:rect l="l" t="t" r="r" b="b"/>
              <a:pathLst>
                <a:path w="15959" h="4105" extrusionOk="0">
                  <a:moveTo>
                    <a:pt x="0" y="1"/>
                  </a:moveTo>
                  <a:lnTo>
                    <a:pt x="0" y="4104"/>
                  </a:lnTo>
                  <a:lnTo>
                    <a:pt x="15958" y="4104"/>
                  </a:lnTo>
                  <a:lnTo>
                    <a:pt x="159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9"/>
            <p:cNvSpPr/>
            <p:nvPr/>
          </p:nvSpPr>
          <p:spPr>
            <a:xfrm>
              <a:off x="1013025" y="1713875"/>
              <a:ext cx="1076939" cy="282754"/>
            </a:xfrm>
            <a:custGeom>
              <a:avLst/>
              <a:gdLst/>
              <a:ahLst/>
              <a:cxnLst/>
              <a:rect l="l" t="t" r="r" b="b"/>
              <a:pathLst>
                <a:path w="17022" h="4469" extrusionOk="0">
                  <a:moveTo>
                    <a:pt x="426" y="1"/>
                  </a:moveTo>
                  <a:cubicBezTo>
                    <a:pt x="183" y="1"/>
                    <a:pt x="0" y="183"/>
                    <a:pt x="0" y="426"/>
                  </a:cubicBezTo>
                  <a:lnTo>
                    <a:pt x="0" y="4043"/>
                  </a:lnTo>
                  <a:cubicBezTo>
                    <a:pt x="0" y="4256"/>
                    <a:pt x="183" y="4469"/>
                    <a:pt x="426" y="4469"/>
                  </a:cubicBezTo>
                  <a:lnTo>
                    <a:pt x="16627" y="4469"/>
                  </a:lnTo>
                  <a:cubicBezTo>
                    <a:pt x="16839" y="4469"/>
                    <a:pt x="17022" y="4256"/>
                    <a:pt x="17022" y="4043"/>
                  </a:cubicBezTo>
                  <a:lnTo>
                    <a:pt x="17022" y="426"/>
                  </a:lnTo>
                  <a:cubicBezTo>
                    <a:pt x="17022" y="183"/>
                    <a:pt x="16839" y="1"/>
                    <a:pt x="16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9"/>
            <p:cNvSpPr/>
            <p:nvPr/>
          </p:nvSpPr>
          <p:spPr>
            <a:xfrm>
              <a:off x="1000125" y="1713875"/>
              <a:ext cx="349471" cy="282754"/>
            </a:xfrm>
            <a:custGeom>
              <a:avLst/>
              <a:gdLst/>
              <a:ahLst/>
              <a:cxnLst/>
              <a:rect l="l" t="t" r="r" b="b"/>
              <a:pathLst>
                <a:path w="5320" h="4469" extrusionOk="0">
                  <a:moveTo>
                    <a:pt x="426" y="1"/>
                  </a:moveTo>
                  <a:cubicBezTo>
                    <a:pt x="183" y="1"/>
                    <a:pt x="0" y="183"/>
                    <a:pt x="0" y="426"/>
                  </a:cubicBezTo>
                  <a:lnTo>
                    <a:pt x="0" y="4043"/>
                  </a:lnTo>
                  <a:cubicBezTo>
                    <a:pt x="0" y="4256"/>
                    <a:pt x="183" y="4469"/>
                    <a:pt x="426" y="4469"/>
                  </a:cubicBezTo>
                  <a:lnTo>
                    <a:pt x="5319" y="4469"/>
                  </a:lnTo>
                  <a:cubicBezTo>
                    <a:pt x="5107" y="4469"/>
                    <a:pt x="4924" y="4256"/>
                    <a:pt x="4924" y="4043"/>
                  </a:cubicBezTo>
                  <a:lnTo>
                    <a:pt x="4924" y="426"/>
                  </a:lnTo>
                  <a:cubicBezTo>
                    <a:pt x="4924" y="183"/>
                    <a:pt x="5107" y="1"/>
                    <a:pt x="5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9"/>
            <p:cNvSpPr/>
            <p:nvPr/>
          </p:nvSpPr>
          <p:spPr>
            <a:xfrm>
              <a:off x="1047633" y="1996558"/>
              <a:ext cx="426992" cy="1194301"/>
            </a:xfrm>
            <a:custGeom>
              <a:avLst/>
              <a:gdLst/>
              <a:ahLst/>
              <a:cxnLst/>
              <a:rect l="l" t="t" r="r" b="b"/>
              <a:pathLst>
                <a:path w="6749" h="18877" extrusionOk="0">
                  <a:moveTo>
                    <a:pt x="0" y="1"/>
                  </a:moveTo>
                  <a:lnTo>
                    <a:pt x="0" y="4104"/>
                  </a:lnTo>
                  <a:lnTo>
                    <a:pt x="0" y="16232"/>
                  </a:lnTo>
                  <a:lnTo>
                    <a:pt x="0" y="16414"/>
                  </a:lnTo>
                  <a:cubicBezTo>
                    <a:pt x="0" y="17782"/>
                    <a:pt x="882" y="18876"/>
                    <a:pt x="1946" y="18876"/>
                  </a:cubicBezTo>
                  <a:lnTo>
                    <a:pt x="6748" y="18876"/>
                  </a:lnTo>
                  <a:cubicBezTo>
                    <a:pt x="5654" y="18876"/>
                    <a:pt x="4803" y="17782"/>
                    <a:pt x="4803" y="16414"/>
                  </a:cubicBezTo>
                  <a:lnTo>
                    <a:pt x="4803" y="16232"/>
                  </a:lnTo>
                  <a:lnTo>
                    <a:pt x="4803" y="4104"/>
                  </a:lnTo>
                  <a:lnTo>
                    <a:pt x="48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9"/>
            <p:cNvSpPr/>
            <p:nvPr/>
          </p:nvSpPr>
          <p:spPr>
            <a:xfrm>
              <a:off x="1047633" y="2256212"/>
              <a:ext cx="1009686" cy="767308"/>
            </a:xfrm>
            <a:custGeom>
              <a:avLst/>
              <a:gdLst/>
              <a:ahLst/>
              <a:cxnLst/>
              <a:rect l="l" t="t" r="r" b="b"/>
              <a:pathLst>
                <a:path w="15959" h="12128" extrusionOk="0">
                  <a:moveTo>
                    <a:pt x="0" y="0"/>
                  </a:moveTo>
                  <a:lnTo>
                    <a:pt x="0" y="12128"/>
                  </a:lnTo>
                  <a:lnTo>
                    <a:pt x="15958" y="12128"/>
                  </a:lnTo>
                  <a:lnTo>
                    <a:pt x="159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9"/>
            <p:cNvSpPr/>
            <p:nvPr/>
          </p:nvSpPr>
          <p:spPr>
            <a:xfrm>
              <a:off x="1897344" y="1702606"/>
              <a:ext cx="78898" cy="294038"/>
            </a:xfrm>
            <a:custGeom>
              <a:avLst/>
              <a:gdLst/>
              <a:ahLst/>
              <a:cxnLst/>
              <a:rect l="l" t="t" r="r" b="b"/>
              <a:pathLst>
                <a:path w="1247" h="4469" extrusionOk="0">
                  <a:moveTo>
                    <a:pt x="1" y="1"/>
                  </a:moveTo>
                  <a:lnTo>
                    <a:pt x="1" y="4469"/>
                  </a:lnTo>
                  <a:lnTo>
                    <a:pt x="1247" y="4469"/>
                  </a:lnTo>
                  <a:lnTo>
                    <a:pt x="12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a:off x="1269786" y="2357120"/>
              <a:ext cx="565394" cy="565498"/>
            </a:xfrm>
            <a:custGeom>
              <a:avLst/>
              <a:gdLst/>
              <a:ahLst/>
              <a:cxnLst/>
              <a:rect l="l" t="t" r="r" b="b"/>
              <a:pathLst>
                <a:path w="6414" h="6415" extrusionOk="0">
                  <a:moveTo>
                    <a:pt x="3192" y="1"/>
                  </a:moveTo>
                  <a:cubicBezTo>
                    <a:pt x="1429" y="1"/>
                    <a:pt x="0" y="1430"/>
                    <a:pt x="0" y="3192"/>
                  </a:cubicBezTo>
                  <a:cubicBezTo>
                    <a:pt x="0" y="4986"/>
                    <a:pt x="1429" y="6414"/>
                    <a:pt x="3192" y="6414"/>
                  </a:cubicBezTo>
                  <a:cubicBezTo>
                    <a:pt x="4985" y="6414"/>
                    <a:pt x="6414" y="4986"/>
                    <a:pt x="6414" y="3192"/>
                  </a:cubicBezTo>
                  <a:cubicBezTo>
                    <a:pt x="6414" y="1430"/>
                    <a:pt x="4985" y="1"/>
                    <a:pt x="31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19"/>
          <p:cNvGrpSpPr/>
          <p:nvPr/>
        </p:nvGrpSpPr>
        <p:grpSpPr>
          <a:xfrm>
            <a:off x="6257717" y="1921316"/>
            <a:ext cx="956988" cy="1306847"/>
            <a:chOff x="1000125" y="1702607"/>
            <a:chExt cx="1089839" cy="1488266"/>
          </a:xfrm>
        </p:grpSpPr>
        <p:sp>
          <p:nvSpPr>
            <p:cNvPr id="376" name="Google Shape;376;p19"/>
            <p:cNvSpPr/>
            <p:nvPr/>
          </p:nvSpPr>
          <p:spPr>
            <a:xfrm>
              <a:off x="1047625" y="3009900"/>
              <a:ext cx="1009686" cy="180973"/>
            </a:xfrm>
            <a:custGeom>
              <a:avLst/>
              <a:gdLst/>
              <a:ahLst/>
              <a:cxnLst/>
              <a:rect l="l" t="t" r="r" b="b"/>
              <a:pathLst>
                <a:path w="15959" h="2646" extrusionOk="0">
                  <a:moveTo>
                    <a:pt x="0" y="1"/>
                  </a:moveTo>
                  <a:lnTo>
                    <a:pt x="0" y="183"/>
                  </a:lnTo>
                  <a:cubicBezTo>
                    <a:pt x="0" y="1551"/>
                    <a:pt x="851" y="2645"/>
                    <a:pt x="1946" y="2645"/>
                  </a:cubicBezTo>
                  <a:lnTo>
                    <a:pt x="14013" y="2645"/>
                  </a:lnTo>
                  <a:cubicBezTo>
                    <a:pt x="15077" y="2645"/>
                    <a:pt x="15958" y="1551"/>
                    <a:pt x="15958" y="183"/>
                  </a:cubicBezTo>
                  <a:lnTo>
                    <a:pt x="159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9"/>
            <p:cNvSpPr/>
            <p:nvPr/>
          </p:nvSpPr>
          <p:spPr>
            <a:xfrm>
              <a:off x="1047625" y="1895476"/>
              <a:ext cx="1009686" cy="360799"/>
            </a:xfrm>
            <a:custGeom>
              <a:avLst/>
              <a:gdLst/>
              <a:ahLst/>
              <a:cxnLst/>
              <a:rect l="l" t="t" r="r" b="b"/>
              <a:pathLst>
                <a:path w="15959" h="4105" extrusionOk="0">
                  <a:moveTo>
                    <a:pt x="0" y="1"/>
                  </a:moveTo>
                  <a:lnTo>
                    <a:pt x="0" y="4104"/>
                  </a:lnTo>
                  <a:lnTo>
                    <a:pt x="15958" y="4104"/>
                  </a:lnTo>
                  <a:lnTo>
                    <a:pt x="159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013025" y="1713875"/>
              <a:ext cx="1076939" cy="282742"/>
            </a:xfrm>
            <a:custGeom>
              <a:avLst/>
              <a:gdLst/>
              <a:ahLst/>
              <a:cxnLst/>
              <a:rect l="l" t="t" r="r" b="b"/>
              <a:pathLst>
                <a:path w="17022" h="4469" extrusionOk="0">
                  <a:moveTo>
                    <a:pt x="426" y="1"/>
                  </a:moveTo>
                  <a:cubicBezTo>
                    <a:pt x="183" y="1"/>
                    <a:pt x="0" y="183"/>
                    <a:pt x="0" y="426"/>
                  </a:cubicBezTo>
                  <a:lnTo>
                    <a:pt x="0" y="4043"/>
                  </a:lnTo>
                  <a:cubicBezTo>
                    <a:pt x="0" y="4256"/>
                    <a:pt x="183" y="4469"/>
                    <a:pt x="426" y="4469"/>
                  </a:cubicBezTo>
                  <a:lnTo>
                    <a:pt x="16627" y="4469"/>
                  </a:lnTo>
                  <a:cubicBezTo>
                    <a:pt x="16839" y="4469"/>
                    <a:pt x="17022" y="4256"/>
                    <a:pt x="17022" y="4043"/>
                  </a:cubicBezTo>
                  <a:lnTo>
                    <a:pt x="17022" y="426"/>
                  </a:lnTo>
                  <a:cubicBezTo>
                    <a:pt x="17022" y="183"/>
                    <a:pt x="16839" y="1"/>
                    <a:pt x="16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1000125" y="1713875"/>
              <a:ext cx="349471" cy="282754"/>
            </a:xfrm>
            <a:custGeom>
              <a:avLst/>
              <a:gdLst/>
              <a:ahLst/>
              <a:cxnLst/>
              <a:rect l="l" t="t" r="r" b="b"/>
              <a:pathLst>
                <a:path w="5320" h="4469" extrusionOk="0">
                  <a:moveTo>
                    <a:pt x="426" y="1"/>
                  </a:moveTo>
                  <a:cubicBezTo>
                    <a:pt x="183" y="1"/>
                    <a:pt x="0" y="183"/>
                    <a:pt x="0" y="426"/>
                  </a:cubicBezTo>
                  <a:lnTo>
                    <a:pt x="0" y="4043"/>
                  </a:lnTo>
                  <a:cubicBezTo>
                    <a:pt x="0" y="4256"/>
                    <a:pt x="183" y="4469"/>
                    <a:pt x="426" y="4469"/>
                  </a:cubicBezTo>
                  <a:lnTo>
                    <a:pt x="5319" y="4469"/>
                  </a:lnTo>
                  <a:cubicBezTo>
                    <a:pt x="5107" y="4469"/>
                    <a:pt x="4924" y="4256"/>
                    <a:pt x="4924" y="4043"/>
                  </a:cubicBezTo>
                  <a:lnTo>
                    <a:pt x="4924" y="426"/>
                  </a:lnTo>
                  <a:cubicBezTo>
                    <a:pt x="4924" y="183"/>
                    <a:pt x="5107" y="1"/>
                    <a:pt x="53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1047633" y="1996558"/>
              <a:ext cx="426992" cy="1194301"/>
            </a:xfrm>
            <a:custGeom>
              <a:avLst/>
              <a:gdLst/>
              <a:ahLst/>
              <a:cxnLst/>
              <a:rect l="l" t="t" r="r" b="b"/>
              <a:pathLst>
                <a:path w="6749" h="18877" extrusionOk="0">
                  <a:moveTo>
                    <a:pt x="0" y="1"/>
                  </a:moveTo>
                  <a:lnTo>
                    <a:pt x="0" y="4104"/>
                  </a:lnTo>
                  <a:lnTo>
                    <a:pt x="0" y="16232"/>
                  </a:lnTo>
                  <a:lnTo>
                    <a:pt x="0" y="16414"/>
                  </a:lnTo>
                  <a:cubicBezTo>
                    <a:pt x="0" y="17782"/>
                    <a:pt x="882" y="18876"/>
                    <a:pt x="1946" y="18876"/>
                  </a:cubicBezTo>
                  <a:lnTo>
                    <a:pt x="6748" y="18876"/>
                  </a:lnTo>
                  <a:cubicBezTo>
                    <a:pt x="5654" y="18876"/>
                    <a:pt x="4803" y="17782"/>
                    <a:pt x="4803" y="16414"/>
                  </a:cubicBezTo>
                  <a:lnTo>
                    <a:pt x="4803" y="16232"/>
                  </a:lnTo>
                  <a:lnTo>
                    <a:pt x="4803" y="4104"/>
                  </a:lnTo>
                  <a:lnTo>
                    <a:pt x="48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1047633" y="2256212"/>
              <a:ext cx="1009686" cy="767308"/>
            </a:xfrm>
            <a:custGeom>
              <a:avLst/>
              <a:gdLst/>
              <a:ahLst/>
              <a:cxnLst/>
              <a:rect l="l" t="t" r="r" b="b"/>
              <a:pathLst>
                <a:path w="15959" h="12128" extrusionOk="0">
                  <a:moveTo>
                    <a:pt x="0" y="0"/>
                  </a:moveTo>
                  <a:lnTo>
                    <a:pt x="0" y="12128"/>
                  </a:lnTo>
                  <a:lnTo>
                    <a:pt x="15958" y="12128"/>
                  </a:lnTo>
                  <a:lnTo>
                    <a:pt x="159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1897351" y="1702607"/>
              <a:ext cx="85133" cy="294038"/>
            </a:xfrm>
            <a:custGeom>
              <a:avLst/>
              <a:gdLst/>
              <a:ahLst/>
              <a:cxnLst/>
              <a:rect l="l" t="t" r="r" b="b"/>
              <a:pathLst>
                <a:path w="1247" h="4469" extrusionOk="0">
                  <a:moveTo>
                    <a:pt x="1" y="1"/>
                  </a:moveTo>
                  <a:lnTo>
                    <a:pt x="1" y="4469"/>
                  </a:lnTo>
                  <a:lnTo>
                    <a:pt x="1247" y="4469"/>
                  </a:lnTo>
                  <a:lnTo>
                    <a:pt x="12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1269786" y="2357120"/>
              <a:ext cx="565394" cy="565498"/>
            </a:xfrm>
            <a:custGeom>
              <a:avLst/>
              <a:gdLst/>
              <a:ahLst/>
              <a:cxnLst/>
              <a:rect l="l" t="t" r="r" b="b"/>
              <a:pathLst>
                <a:path w="6414" h="6415" extrusionOk="0">
                  <a:moveTo>
                    <a:pt x="3192" y="1"/>
                  </a:moveTo>
                  <a:cubicBezTo>
                    <a:pt x="1429" y="1"/>
                    <a:pt x="0" y="1430"/>
                    <a:pt x="0" y="3192"/>
                  </a:cubicBezTo>
                  <a:cubicBezTo>
                    <a:pt x="0" y="4986"/>
                    <a:pt x="1429" y="6414"/>
                    <a:pt x="3192" y="6414"/>
                  </a:cubicBezTo>
                  <a:cubicBezTo>
                    <a:pt x="4985" y="6414"/>
                    <a:pt x="6414" y="4986"/>
                    <a:pt x="6414" y="3192"/>
                  </a:cubicBezTo>
                  <a:cubicBezTo>
                    <a:pt x="6414" y="1430"/>
                    <a:pt x="4985" y="1"/>
                    <a:pt x="3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19"/>
          <p:cNvSpPr txBox="1"/>
          <p:nvPr/>
        </p:nvSpPr>
        <p:spPr>
          <a:xfrm>
            <a:off x="4204634" y="2521294"/>
            <a:ext cx="506100" cy="49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Fira Sans Extra Condensed Medium"/>
                <a:ea typeface="Fira Sans Extra Condensed Medium"/>
                <a:cs typeface="Fira Sans Extra Condensed Medium"/>
                <a:sym typeface="Fira Sans Extra Condensed Medium"/>
              </a:rPr>
              <a:t>02</a:t>
            </a:r>
            <a:endParaRPr sz="2200">
              <a:solidFill>
                <a:schemeClr val="lt1"/>
              </a:solidFill>
              <a:latin typeface="Fira Sans Extra Condensed Medium"/>
              <a:ea typeface="Fira Sans Extra Condensed Medium"/>
              <a:cs typeface="Fira Sans Extra Condensed Medium"/>
              <a:sym typeface="Fira Sans Extra Condensed Medium"/>
            </a:endParaRPr>
          </a:p>
        </p:txBody>
      </p:sp>
      <p:sp>
        <p:nvSpPr>
          <p:cNvPr id="385" name="Google Shape;385;p19"/>
          <p:cNvSpPr txBox="1"/>
          <p:nvPr/>
        </p:nvSpPr>
        <p:spPr>
          <a:xfrm>
            <a:off x="6484883" y="2521294"/>
            <a:ext cx="506100" cy="49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dirty="0">
                <a:solidFill>
                  <a:schemeClr val="lt1"/>
                </a:solidFill>
                <a:latin typeface="Fira Sans Extra Condensed Medium"/>
                <a:ea typeface="Fira Sans Extra Condensed Medium"/>
                <a:cs typeface="Fira Sans Extra Condensed Medium"/>
                <a:sym typeface="Fira Sans Extra Condensed Medium"/>
              </a:rPr>
              <a:t>03</a:t>
            </a:r>
            <a:endParaRPr sz="2200" dirty="0">
              <a:solidFill>
                <a:schemeClr val="lt1"/>
              </a:solidFill>
              <a:latin typeface="Fira Sans Extra Condensed Medium"/>
              <a:ea typeface="Fira Sans Extra Condensed Medium"/>
              <a:cs typeface="Fira Sans Extra Condensed Medium"/>
              <a:sym typeface="Fira Sans Extra Condensed Medium"/>
            </a:endParaRPr>
          </a:p>
        </p:txBody>
      </p:sp>
      <p:grpSp>
        <p:nvGrpSpPr>
          <p:cNvPr id="387" name="Google Shape;387;p19"/>
          <p:cNvGrpSpPr/>
          <p:nvPr/>
        </p:nvGrpSpPr>
        <p:grpSpPr>
          <a:xfrm>
            <a:off x="1260577" y="1855356"/>
            <a:ext cx="956988" cy="1306847"/>
            <a:chOff x="1000125" y="1702606"/>
            <a:chExt cx="1089839" cy="1488267"/>
          </a:xfrm>
        </p:grpSpPr>
        <p:sp>
          <p:nvSpPr>
            <p:cNvPr id="388" name="Google Shape;388;p19"/>
            <p:cNvSpPr/>
            <p:nvPr/>
          </p:nvSpPr>
          <p:spPr>
            <a:xfrm>
              <a:off x="1047625" y="3009900"/>
              <a:ext cx="1009686" cy="180973"/>
            </a:xfrm>
            <a:custGeom>
              <a:avLst/>
              <a:gdLst/>
              <a:ahLst/>
              <a:cxnLst/>
              <a:rect l="l" t="t" r="r" b="b"/>
              <a:pathLst>
                <a:path w="15959" h="2646" extrusionOk="0">
                  <a:moveTo>
                    <a:pt x="0" y="1"/>
                  </a:moveTo>
                  <a:lnTo>
                    <a:pt x="0" y="183"/>
                  </a:lnTo>
                  <a:cubicBezTo>
                    <a:pt x="0" y="1551"/>
                    <a:pt x="851" y="2645"/>
                    <a:pt x="1946" y="2645"/>
                  </a:cubicBezTo>
                  <a:lnTo>
                    <a:pt x="14013" y="2645"/>
                  </a:lnTo>
                  <a:cubicBezTo>
                    <a:pt x="15077" y="2645"/>
                    <a:pt x="15958" y="1551"/>
                    <a:pt x="15958" y="183"/>
                  </a:cubicBezTo>
                  <a:lnTo>
                    <a:pt x="159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9"/>
            <p:cNvSpPr/>
            <p:nvPr/>
          </p:nvSpPr>
          <p:spPr>
            <a:xfrm>
              <a:off x="1047625" y="1973525"/>
              <a:ext cx="1009686" cy="282752"/>
            </a:xfrm>
            <a:custGeom>
              <a:avLst/>
              <a:gdLst/>
              <a:ahLst/>
              <a:cxnLst/>
              <a:rect l="l" t="t" r="r" b="b"/>
              <a:pathLst>
                <a:path w="15959" h="4105" extrusionOk="0">
                  <a:moveTo>
                    <a:pt x="0" y="1"/>
                  </a:moveTo>
                  <a:lnTo>
                    <a:pt x="0" y="4104"/>
                  </a:lnTo>
                  <a:lnTo>
                    <a:pt x="15958" y="4104"/>
                  </a:lnTo>
                  <a:lnTo>
                    <a:pt x="159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1013025" y="1713875"/>
              <a:ext cx="1076939" cy="282742"/>
            </a:xfrm>
            <a:custGeom>
              <a:avLst/>
              <a:gdLst/>
              <a:ahLst/>
              <a:cxnLst/>
              <a:rect l="l" t="t" r="r" b="b"/>
              <a:pathLst>
                <a:path w="17022" h="4469" extrusionOk="0">
                  <a:moveTo>
                    <a:pt x="426" y="1"/>
                  </a:moveTo>
                  <a:cubicBezTo>
                    <a:pt x="183" y="1"/>
                    <a:pt x="0" y="183"/>
                    <a:pt x="0" y="426"/>
                  </a:cubicBezTo>
                  <a:lnTo>
                    <a:pt x="0" y="4043"/>
                  </a:lnTo>
                  <a:cubicBezTo>
                    <a:pt x="0" y="4256"/>
                    <a:pt x="183" y="4469"/>
                    <a:pt x="426" y="4469"/>
                  </a:cubicBezTo>
                  <a:lnTo>
                    <a:pt x="16627" y="4469"/>
                  </a:lnTo>
                  <a:cubicBezTo>
                    <a:pt x="16839" y="4469"/>
                    <a:pt x="17022" y="4256"/>
                    <a:pt x="17022" y="4043"/>
                  </a:cubicBezTo>
                  <a:lnTo>
                    <a:pt x="17022" y="426"/>
                  </a:lnTo>
                  <a:cubicBezTo>
                    <a:pt x="17022" y="183"/>
                    <a:pt x="16839" y="1"/>
                    <a:pt x="16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1000125" y="1713875"/>
              <a:ext cx="349471" cy="282754"/>
            </a:xfrm>
            <a:custGeom>
              <a:avLst/>
              <a:gdLst/>
              <a:ahLst/>
              <a:cxnLst/>
              <a:rect l="l" t="t" r="r" b="b"/>
              <a:pathLst>
                <a:path w="5320" h="4469" extrusionOk="0">
                  <a:moveTo>
                    <a:pt x="426" y="1"/>
                  </a:moveTo>
                  <a:cubicBezTo>
                    <a:pt x="183" y="1"/>
                    <a:pt x="0" y="183"/>
                    <a:pt x="0" y="426"/>
                  </a:cubicBezTo>
                  <a:lnTo>
                    <a:pt x="0" y="4043"/>
                  </a:lnTo>
                  <a:cubicBezTo>
                    <a:pt x="0" y="4256"/>
                    <a:pt x="183" y="4469"/>
                    <a:pt x="426" y="4469"/>
                  </a:cubicBezTo>
                  <a:lnTo>
                    <a:pt x="5319" y="4469"/>
                  </a:lnTo>
                  <a:cubicBezTo>
                    <a:pt x="5107" y="4469"/>
                    <a:pt x="4924" y="4256"/>
                    <a:pt x="4924" y="4043"/>
                  </a:cubicBezTo>
                  <a:lnTo>
                    <a:pt x="4924" y="426"/>
                  </a:lnTo>
                  <a:cubicBezTo>
                    <a:pt x="4924" y="183"/>
                    <a:pt x="5107" y="1"/>
                    <a:pt x="53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1047633" y="1996558"/>
              <a:ext cx="426992" cy="1194301"/>
            </a:xfrm>
            <a:custGeom>
              <a:avLst/>
              <a:gdLst/>
              <a:ahLst/>
              <a:cxnLst/>
              <a:rect l="l" t="t" r="r" b="b"/>
              <a:pathLst>
                <a:path w="6749" h="18877" extrusionOk="0">
                  <a:moveTo>
                    <a:pt x="0" y="1"/>
                  </a:moveTo>
                  <a:lnTo>
                    <a:pt x="0" y="4104"/>
                  </a:lnTo>
                  <a:lnTo>
                    <a:pt x="0" y="16232"/>
                  </a:lnTo>
                  <a:lnTo>
                    <a:pt x="0" y="16414"/>
                  </a:lnTo>
                  <a:cubicBezTo>
                    <a:pt x="0" y="17782"/>
                    <a:pt x="882" y="18876"/>
                    <a:pt x="1946" y="18876"/>
                  </a:cubicBezTo>
                  <a:lnTo>
                    <a:pt x="6748" y="18876"/>
                  </a:lnTo>
                  <a:cubicBezTo>
                    <a:pt x="5654" y="18876"/>
                    <a:pt x="4803" y="17782"/>
                    <a:pt x="4803" y="16414"/>
                  </a:cubicBezTo>
                  <a:lnTo>
                    <a:pt x="4803" y="16232"/>
                  </a:lnTo>
                  <a:lnTo>
                    <a:pt x="4803" y="4104"/>
                  </a:lnTo>
                  <a:lnTo>
                    <a:pt x="48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9"/>
            <p:cNvSpPr/>
            <p:nvPr/>
          </p:nvSpPr>
          <p:spPr>
            <a:xfrm>
              <a:off x="1047633" y="2256212"/>
              <a:ext cx="1009686" cy="767308"/>
            </a:xfrm>
            <a:custGeom>
              <a:avLst/>
              <a:gdLst/>
              <a:ahLst/>
              <a:cxnLst/>
              <a:rect l="l" t="t" r="r" b="b"/>
              <a:pathLst>
                <a:path w="15959" h="12128" extrusionOk="0">
                  <a:moveTo>
                    <a:pt x="0" y="0"/>
                  </a:moveTo>
                  <a:lnTo>
                    <a:pt x="0" y="12128"/>
                  </a:lnTo>
                  <a:lnTo>
                    <a:pt x="15958" y="12128"/>
                  </a:lnTo>
                  <a:lnTo>
                    <a:pt x="159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9"/>
            <p:cNvSpPr/>
            <p:nvPr/>
          </p:nvSpPr>
          <p:spPr>
            <a:xfrm>
              <a:off x="1897337" y="1702606"/>
              <a:ext cx="78926" cy="294038"/>
            </a:xfrm>
            <a:custGeom>
              <a:avLst/>
              <a:gdLst/>
              <a:ahLst/>
              <a:cxnLst/>
              <a:rect l="l" t="t" r="r" b="b"/>
              <a:pathLst>
                <a:path w="1247" h="4469" extrusionOk="0">
                  <a:moveTo>
                    <a:pt x="1" y="1"/>
                  </a:moveTo>
                  <a:lnTo>
                    <a:pt x="1" y="4469"/>
                  </a:lnTo>
                  <a:lnTo>
                    <a:pt x="1247" y="4469"/>
                  </a:lnTo>
                  <a:lnTo>
                    <a:pt x="12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269786" y="2357120"/>
              <a:ext cx="565394" cy="565498"/>
            </a:xfrm>
            <a:custGeom>
              <a:avLst/>
              <a:gdLst/>
              <a:ahLst/>
              <a:cxnLst/>
              <a:rect l="l" t="t" r="r" b="b"/>
              <a:pathLst>
                <a:path w="6414" h="6415" extrusionOk="0">
                  <a:moveTo>
                    <a:pt x="3192" y="1"/>
                  </a:moveTo>
                  <a:cubicBezTo>
                    <a:pt x="1429" y="1"/>
                    <a:pt x="0" y="1430"/>
                    <a:pt x="0" y="3192"/>
                  </a:cubicBezTo>
                  <a:cubicBezTo>
                    <a:pt x="0" y="4986"/>
                    <a:pt x="1429" y="6414"/>
                    <a:pt x="3192" y="6414"/>
                  </a:cubicBezTo>
                  <a:cubicBezTo>
                    <a:pt x="4985" y="6414"/>
                    <a:pt x="6414" y="4986"/>
                    <a:pt x="6414" y="3192"/>
                  </a:cubicBezTo>
                  <a:cubicBezTo>
                    <a:pt x="6414" y="1430"/>
                    <a:pt x="4985" y="1"/>
                    <a:pt x="3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 name="Google Shape;396;p19"/>
          <p:cNvSpPr txBox="1"/>
          <p:nvPr/>
        </p:nvSpPr>
        <p:spPr>
          <a:xfrm>
            <a:off x="1509889" y="2418797"/>
            <a:ext cx="468000" cy="49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Fira Sans Extra Condensed Medium"/>
                <a:ea typeface="Fira Sans Extra Condensed Medium"/>
                <a:cs typeface="Fira Sans Extra Condensed Medium"/>
                <a:sym typeface="Fira Sans Extra Condensed Medium"/>
              </a:rPr>
              <a:t>01</a:t>
            </a:r>
            <a:endParaRPr sz="2200">
              <a:solidFill>
                <a:schemeClr val="lt1"/>
              </a:solidFill>
              <a:latin typeface="Fira Sans Extra Condensed Medium"/>
              <a:ea typeface="Fira Sans Extra Condensed Medium"/>
              <a:cs typeface="Fira Sans Extra Condensed Medium"/>
              <a:sym typeface="Fira Sans Extra Condensed Medium"/>
            </a:endParaRPr>
          </a:p>
        </p:txBody>
      </p:sp>
      <p:sp>
        <p:nvSpPr>
          <p:cNvPr id="398" name="Google Shape;398;p19"/>
          <p:cNvSpPr txBox="1"/>
          <p:nvPr/>
        </p:nvSpPr>
        <p:spPr>
          <a:xfrm>
            <a:off x="6026908" y="3456076"/>
            <a:ext cx="1863936" cy="36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smtClean="0">
                <a:latin typeface="Fira Sans Extra Condensed Medium"/>
                <a:ea typeface="Fira Sans Extra Condensed Medium"/>
                <a:cs typeface="Fira Sans Extra Condensed Medium"/>
                <a:sym typeface="Fira Sans Extra Condensed Medium"/>
              </a:rPr>
              <a:t>mail</a:t>
            </a:r>
            <a:endParaRPr sz="2000" dirty="0">
              <a:solidFill>
                <a:srgbClr val="000000"/>
              </a:solidFill>
              <a:latin typeface="Fira Sans Extra Condensed Medium"/>
              <a:ea typeface="Fira Sans Extra Condensed Medium"/>
              <a:cs typeface="Fira Sans Extra Condensed Medium"/>
              <a:sym typeface="Fira Sans Extra Condensed Medium"/>
            </a:endParaRPr>
          </a:p>
        </p:txBody>
      </p:sp>
      <p:sp>
        <p:nvSpPr>
          <p:cNvPr id="404" name="Google Shape;404;p19"/>
          <p:cNvSpPr txBox="1"/>
          <p:nvPr/>
        </p:nvSpPr>
        <p:spPr>
          <a:xfrm>
            <a:off x="987542" y="3318287"/>
            <a:ext cx="1863937" cy="36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CA" sz="2000" dirty="0" smtClean="0">
                <a:solidFill>
                  <a:srgbClr val="000000"/>
                </a:solidFill>
                <a:latin typeface="Fira Sans Extra Condensed Medium"/>
                <a:ea typeface="Fira Sans Extra Condensed Medium"/>
                <a:cs typeface="Fira Sans Extra Condensed Medium"/>
                <a:sym typeface="Fira Sans Extra Condensed Medium"/>
              </a:rPr>
              <a:t>Diagramme de cas utilisation</a:t>
            </a:r>
            <a:endParaRPr sz="2000" dirty="0">
              <a:solidFill>
                <a:srgbClr val="000000"/>
              </a:solidFill>
              <a:latin typeface="Fira Sans Extra Condensed Medium"/>
              <a:ea typeface="Fira Sans Extra Condensed Medium"/>
              <a:cs typeface="Fira Sans Extra Condensed Medium"/>
              <a:sym typeface="Fira Sans Extra Condensed Medium"/>
            </a:endParaRPr>
          </a:p>
        </p:txBody>
      </p:sp>
      <p:sp>
        <p:nvSpPr>
          <p:cNvPr id="407" name="Google Shape;407;p19"/>
          <p:cNvSpPr txBox="1"/>
          <p:nvPr/>
        </p:nvSpPr>
        <p:spPr>
          <a:xfrm>
            <a:off x="3640031" y="3394480"/>
            <a:ext cx="1863937" cy="36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FR" sz="2000" dirty="0" smtClean="0">
                <a:latin typeface="Fira Sans Extra Condensed Medium"/>
                <a:ea typeface="Fira Sans Extra Condensed Medium"/>
                <a:cs typeface="Fira Sans Extra Condensed Medium"/>
                <a:sym typeface="Fira Sans Extra Condensed Medium"/>
              </a:rPr>
              <a:t>D</a:t>
            </a:r>
            <a:r>
              <a:rPr lang="en" sz="2000" dirty="0" smtClean="0">
                <a:latin typeface="Fira Sans Extra Condensed Medium"/>
                <a:ea typeface="Fira Sans Extra Condensed Medium"/>
                <a:cs typeface="Fira Sans Extra Condensed Medium"/>
                <a:sym typeface="Fira Sans Extra Condensed Medium"/>
              </a:rPr>
              <a:t>iagramme de classe</a:t>
            </a:r>
            <a:endParaRPr sz="2000" dirty="0">
              <a:solidFill>
                <a:srgbClr val="000000"/>
              </a:solidFill>
              <a:latin typeface="Fira Sans Extra Condensed Medium"/>
              <a:ea typeface="Fira Sans Extra Condensed Medium"/>
              <a:cs typeface="Fira Sans Extra Condensed Medium"/>
              <a:sym typeface="Fira Sans Extra Condensed Medium"/>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2"/>
          <a:stretch>
            <a:fillRect/>
          </a:stretch>
        </p:blipFill>
        <p:spPr>
          <a:xfrm>
            <a:off x="-57855" y="-1"/>
            <a:ext cx="9201856" cy="5143501"/>
          </a:xfrm>
          <a:prstGeom prst="rect">
            <a:avLst/>
          </a:prstGeom>
        </p:spPr>
      </p:pic>
    </p:spTree>
    <p:extLst>
      <p:ext uri="{BB962C8B-B14F-4D97-AF65-F5344CB8AC3E}">
        <p14:creationId xmlns:p14="http://schemas.microsoft.com/office/powerpoint/2010/main" val="16410659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73976029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26"/>
        <p:cNvGrpSpPr/>
        <p:nvPr/>
      </p:nvGrpSpPr>
      <p:grpSpPr>
        <a:xfrm>
          <a:off x="0" y="0"/>
          <a:ext cx="0" cy="0"/>
          <a:chOff x="0" y="0"/>
          <a:chExt cx="0" cy="0"/>
        </a:xfrm>
      </p:grpSpPr>
      <p:sp>
        <p:nvSpPr>
          <p:cNvPr id="743" name="Google Shape;743;p24"/>
          <p:cNvSpPr txBox="1">
            <a:spLocks noGrp="1"/>
          </p:cNvSpPr>
          <p:nvPr>
            <p:ph type="title"/>
          </p:nvPr>
        </p:nvSpPr>
        <p:spPr>
          <a:xfrm>
            <a:off x="1571779" y="1201231"/>
            <a:ext cx="7704000" cy="504900"/>
          </a:xfrm>
          <a:prstGeom prst="rect">
            <a:avLst/>
          </a:prstGeom>
        </p:spPr>
        <p:txBody>
          <a:bodyPr spcFirstLastPara="1" wrap="square" lIns="91425" tIns="91425" rIns="91425" bIns="91425" anchor="t" anchorCtr="0">
            <a:noAutofit/>
          </a:bodyPr>
          <a:lstStyle/>
          <a:p>
            <a:pPr lvl="0"/>
            <a:r>
              <a:rPr lang="fr-FR" sz="8000" dirty="0">
                <a:solidFill>
                  <a:schemeClr val="accent4"/>
                </a:solidFill>
                <a:latin typeface="Aldhabi" panose="01000000000000000000" pitchFamily="2" charset="-78"/>
                <a:cs typeface="Aldhabi" panose="01000000000000000000" pitchFamily="2" charset="-78"/>
              </a:rPr>
              <a:t>Mail officiel destiné au chef du projet</a:t>
            </a:r>
            <a:br>
              <a:rPr lang="fr-FR" sz="8000" dirty="0">
                <a:solidFill>
                  <a:schemeClr val="accent4"/>
                </a:solidFill>
                <a:latin typeface="Aldhabi" panose="01000000000000000000" pitchFamily="2" charset="-78"/>
                <a:cs typeface="Aldhabi" panose="01000000000000000000" pitchFamily="2" charset="-78"/>
              </a:rPr>
            </a:br>
            <a:endParaRPr sz="8000" dirty="0">
              <a:solidFill>
                <a:schemeClr val="accent4"/>
              </a:solidFill>
              <a:latin typeface="Aldhabi" panose="01000000000000000000" pitchFamily="2" charset="-78"/>
              <a:cs typeface="Aldhabi" panose="01000000000000000000" pitchFamily="2" charset="-78"/>
            </a:endParaRPr>
          </a:p>
        </p:txBody>
      </p:sp>
      <p:grpSp>
        <p:nvGrpSpPr>
          <p:cNvPr id="744" name="Google Shape;744;p24"/>
          <p:cNvGrpSpPr/>
          <p:nvPr/>
        </p:nvGrpSpPr>
        <p:grpSpPr>
          <a:xfrm>
            <a:off x="287835" y="1132855"/>
            <a:ext cx="1432261" cy="3194869"/>
            <a:chOff x="3855875" y="1408626"/>
            <a:chExt cx="1432261" cy="3194869"/>
          </a:xfrm>
          <a:effectLst>
            <a:outerShdw blurRad="50800" dist="38100" dir="2700000" algn="tl" rotWithShape="0">
              <a:prstClr val="black">
                <a:alpha val="40000"/>
              </a:prstClr>
            </a:outerShdw>
          </a:effectLst>
        </p:grpSpPr>
        <p:sp>
          <p:nvSpPr>
            <p:cNvPr id="745" name="Google Shape;745;p24"/>
            <p:cNvSpPr/>
            <p:nvPr/>
          </p:nvSpPr>
          <p:spPr>
            <a:xfrm>
              <a:off x="3855875" y="1408626"/>
              <a:ext cx="1432261" cy="1286050"/>
            </a:xfrm>
            <a:custGeom>
              <a:avLst/>
              <a:gdLst/>
              <a:ahLst/>
              <a:cxnLst/>
              <a:rect l="l" t="t" r="r" b="b"/>
              <a:pathLst>
                <a:path w="13315" h="14652" extrusionOk="0">
                  <a:moveTo>
                    <a:pt x="6658" y="0"/>
                  </a:moveTo>
                  <a:cubicBezTo>
                    <a:pt x="3010" y="0"/>
                    <a:pt x="1" y="3010"/>
                    <a:pt x="1" y="6657"/>
                  </a:cubicBezTo>
                  <a:lnTo>
                    <a:pt x="1" y="14651"/>
                  </a:lnTo>
                  <a:lnTo>
                    <a:pt x="13314" y="14651"/>
                  </a:lnTo>
                  <a:lnTo>
                    <a:pt x="13314" y="6657"/>
                  </a:lnTo>
                  <a:cubicBezTo>
                    <a:pt x="13314" y="4833"/>
                    <a:pt x="12554" y="3162"/>
                    <a:pt x="11338" y="1976"/>
                  </a:cubicBezTo>
                  <a:cubicBezTo>
                    <a:pt x="10153" y="760"/>
                    <a:pt x="8481" y="0"/>
                    <a:pt x="66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4"/>
            <p:cNvSpPr/>
            <p:nvPr/>
          </p:nvSpPr>
          <p:spPr>
            <a:xfrm>
              <a:off x="3855875" y="2694676"/>
              <a:ext cx="1432261" cy="1908819"/>
            </a:xfrm>
            <a:custGeom>
              <a:avLst/>
              <a:gdLst/>
              <a:ahLst/>
              <a:cxnLst/>
              <a:rect l="l" t="t" r="r" b="b"/>
              <a:pathLst>
                <a:path w="13315" h="15138" extrusionOk="0">
                  <a:moveTo>
                    <a:pt x="1" y="0"/>
                  </a:moveTo>
                  <a:lnTo>
                    <a:pt x="1" y="8480"/>
                  </a:lnTo>
                  <a:cubicBezTo>
                    <a:pt x="1" y="12128"/>
                    <a:pt x="3010" y="15137"/>
                    <a:pt x="6658" y="15137"/>
                  </a:cubicBezTo>
                  <a:cubicBezTo>
                    <a:pt x="10305" y="15137"/>
                    <a:pt x="13314" y="12128"/>
                    <a:pt x="13314" y="8480"/>
                  </a:cubicBezTo>
                  <a:lnTo>
                    <a:pt x="133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4"/>
            <p:cNvSpPr/>
            <p:nvPr/>
          </p:nvSpPr>
          <p:spPr>
            <a:xfrm>
              <a:off x="4078231" y="1598539"/>
              <a:ext cx="559243" cy="546120"/>
            </a:xfrm>
            <a:custGeom>
              <a:avLst/>
              <a:gdLst/>
              <a:ahLst/>
              <a:cxnLst/>
              <a:rect l="l" t="t" r="r" b="b"/>
              <a:pathLst>
                <a:path w="5199" h="5077" fill="none" extrusionOk="0">
                  <a:moveTo>
                    <a:pt x="5198" y="1"/>
                  </a:moveTo>
                  <a:cubicBezTo>
                    <a:pt x="3891" y="92"/>
                    <a:pt x="2615" y="669"/>
                    <a:pt x="1673" y="1581"/>
                  </a:cubicBezTo>
                  <a:cubicBezTo>
                    <a:pt x="730" y="2523"/>
                    <a:pt x="122" y="3770"/>
                    <a:pt x="1" y="5077"/>
                  </a:cubicBezTo>
                </a:path>
              </a:pathLst>
            </a:custGeom>
            <a:noFill/>
            <a:ln w="381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 name="Google Shape;748;p24"/>
          <p:cNvSpPr/>
          <p:nvPr/>
        </p:nvSpPr>
        <p:spPr>
          <a:xfrm>
            <a:off x="466563" y="2166170"/>
            <a:ext cx="26354" cy="497069"/>
          </a:xfrm>
          <a:custGeom>
            <a:avLst/>
            <a:gdLst/>
            <a:ahLst/>
            <a:cxnLst/>
            <a:rect l="l" t="t" r="r" b="b"/>
            <a:pathLst>
              <a:path w="245" h="4621" fill="none" extrusionOk="0">
                <a:moveTo>
                  <a:pt x="244" y="1"/>
                </a:moveTo>
                <a:cubicBezTo>
                  <a:pt x="183" y="1551"/>
                  <a:pt x="92" y="3071"/>
                  <a:pt x="1" y="4621"/>
                </a:cubicBezTo>
              </a:path>
            </a:pathLst>
          </a:custGeom>
          <a:noFill/>
          <a:ln w="38100" cap="rnd" cmpd="sng">
            <a:solidFill>
              <a:schemeClr val="lt1"/>
            </a:solidFill>
            <a:prstDash val="solid"/>
            <a:round/>
            <a:headEnd type="none" w="sm" len="sm"/>
            <a:tailEnd type="none" w="sm" len="sm"/>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4"/>
          <p:cNvSpPr/>
          <p:nvPr/>
        </p:nvSpPr>
        <p:spPr>
          <a:xfrm>
            <a:off x="1571779" y="3013087"/>
            <a:ext cx="108" cy="725973"/>
          </a:xfrm>
          <a:custGeom>
            <a:avLst/>
            <a:gdLst/>
            <a:ahLst/>
            <a:cxnLst/>
            <a:rect l="l" t="t" r="r" b="b"/>
            <a:pathLst>
              <a:path w="1" h="6749" fill="none" extrusionOk="0">
                <a:moveTo>
                  <a:pt x="1" y="0"/>
                </a:moveTo>
                <a:lnTo>
                  <a:pt x="1" y="6748"/>
                </a:lnTo>
              </a:path>
            </a:pathLst>
          </a:custGeom>
          <a:noFill/>
          <a:ln w="38100" cap="rnd" cmpd="sng">
            <a:solidFill>
              <a:schemeClr val="lt1"/>
            </a:solidFill>
            <a:prstDash val="solid"/>
            <a:round/>
            <a:headEnd type="none" w="sm" len="sm"/>
            <a:tailEnd type="none" w="sm" len="sm"/>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stretch>
            <a:fillRect/>
          </a:stretch>
        </p:blipFill>
        <p:spPr>
          <a:xfrm>
            <a:off x="-50800" y="0"/>
            <a:ext cx="9194799" cy="5143500"/>
          </a:xfrm>
          <a:prstGeom prst="rect">
            <a:avLst/>
          </a:prstGeom>
        </p:spPr>
      </p:pic>
    </p:spTree>
    <p:extLst>
      <p:ext uri="{BB962C8B-B14F-4D97-AF65-F5344CB8AC3E}">
        <p14:creationId xmlns:p14="http://schemas.microsoft.com/office/powerpoint/2010/main" val="29230229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15757" y="321653"/>
            <a:ext cx="8520600" cy="572700"/>
          </a:xfrm>
        </p:spPr>
        <p:txBody>
          <a:bodyPr/>
          <a:lstStyle/>
          <a:p>
            <a:pPr algn="ctr"/>
            <a:r>
              <a:rPr lang="en-CA" dirty="0">
                <a:solidFill>
                  <a:schemeClr val="accent4"/>
                </a:solidFill>
              </a:rPr>
              <a:t>Les diagrammes</a:t>
            </a:r>
            <a:endParaRPr lang="fr-FR" dirty="0">
              <a:solidFill>
                <a:schemeClr val="accent4"/>
              </a:solidFill>
            </a:endParaRPr>
          </a:p>
        </p:txBody>
      </p:sp>
      <p:sp>
        <p:nvSpPr>
          <p:cNvPr id="3" name="Espace réservé du texte 2"/>
          <p:cNvSpPr>
            <a:spLocks noGrp="1"/>
          </p:cNvSpPr>
          <p:nvPr>
            <p:ph type="body" idx="1"/>
          </p:nvPr>
        </p:nvSpPr>
        <p:spPr>
          <a:xfrm>
            <a:off x="-210814" y="1021847"/>
            <a:ext cx="3999900" cy="3713943"/>
          </a:xfrm>
        </p:spPr>
        <p:txBody>
          <a:bodyPr/>
          <a:lstStyle/>
          <a:p>
            <a:pPr algn="ctr">
              <a:buClr>
                <a:schemeClr val="bg2"/>
              </a:buClr>
            </a:pPr>
            <a:r>
              <a:rPr lang="fr-FR" dirty="0" smtClean="0">
                <a:solidFill>
                  <a:schemeClr val="bg2"/>
                </a:solidFill>
              </a:rPr>
              <a:t> </a:t>
            </a:r>
            <a:r>
              <a:rPr lang="fr-FR" dirty="0">
                <a:solidFill>
                  <a:schemeClr val="bg2"/>
                </a:solidFill>
              </a:rPr>
              <a:t>de classes </a:t>
            </a:r>
            <a:endParaRPr lang="fr-FR" dirty="0" smtClean="0">
              <a:solidFill>
                <a:schemeClr val="bg2"/>
              </a:solidFill>
            </a:endParaRPr>
          </a:p>
          <a:p>
            <a:pPr marL="139700" indent="0">
              <a:buClr>
                <a:schemeClr val="bg2"/>
              </a:buClr>
              <a:buNone/>
            </a:pPr>
            <a:r>
              <a:rPr lang="en-CA" dirty="0">
                <a:solidFill>
                  <a:schemeClr val="bg2"/>
                </a:solidFill>
              </a:rPr>
              <a:t> </a:t>
            </a:r>
            <a:r>
              <a:rPr lang="en-CA" dirty="0" smtClean="0">
                <a:solidFill>
                  <a:schemeClr val="bg2"/>
                </a:solidFill>
              </a:rPr>
              <a:t>   </a:t>
            </a:r>
          </a:p>
          <a:p>
            <a:pPr marL="139700" indent="0" algn="ctr">
              <a:buClr>
                <a:schemeClr val="bg2"/>
              </a:buClr>
              <a:buNone/>
            </a:pPr>
            <a:r>
              <a:rPr lang="fr-FR" sz="2400" dirty="0">
                <a:solidFill>
                  <a:schemeClr val="tx1"/>
                </a:solidFill>
                <a:latin typeface="Aldhabi" panose="01000000000000000000" pitchFamily="2" charset="-78"/>
                <a:cs typeface="Aldhabi" panose="01000000000000000000" pitchFamily="2" charset="-78"/>
              </a:rPr>
              <a:t>un schéma utilisé en </a:t>
            </a:r>
            <a:r>
              <a:rPr lang="fr-FR" sz="2400" u="sng" dirty="0">
                <a:solidFill>
                  <a:schemeClr val="accent4"/>
                </a:solidFill>
                <a:latin typeface="Aldhabi" panose="01000000000000000000" pitchFamily="2" charset="-78"/>
                <a:cs typeface="Aldhabi" panose="01000000000000000000" pitchFamily="2" charset="-78"/>
              </a:rPr>
              <a:t>génie logiciel </a:t>
            </a:r>
            <a:r>
              <a:rPr lang="fr-FR" sz="2400" dirty="0">
                <a:solidFill>
                  <a:schemeClr val="tx1"/>
                </a:solidFill>
                <a:latin typeface="Aldhabi" panose="01000000000000000000" pitchFamily="2" charset="-78"/>
                <a:cs typeface="Aldhabi" panose="01000000000000000000" pitchFamily="2" charset="-78"/>
              </a:rPr>
              <a:t>pour présenter </a:t>
            </a:r>
            <a:r>
              <a:rPr lang="fr-FR" sz="2400" u="sng" dirty="0">
                <a:solidFill>
                  <a:schemeClr val="accent4"/>
                </a:solidFill>
                <a:latin typeface="Aldhabi" panose="01000000000000000000" pitchFamily="2" charset="-78"/>
                <a:cs typeface="Aldhabi" panose="01000000000000000000" pitchFamily="2" charset="-78"/>
              </a:rPr>
              <a:t>les classes </a:t>
            </a:r>
            <a:r>
              <a:rPr lang="fr-FR" sz="2400" dirty="0">
                <a:solidFill>
                  <a:schemeClr val="tx1"/>
                </a:solidFill>
                <a:latin typeface="Aldhabi" panose="01000000000000000000" pitchFamily="2" charset="-78"/>
                <a:cs typeface="Aldhabi" panose="01000000000000000000" pitchFamily="2" charset="-78"/>
              </a:rPr>
              <a:t>et </a:t>
            </a:r>
            <a:r>
              <a:rPr lang="fr-FR" sz="2400" u="sng" dirty="0">
                <a:solidFill>
                  <a:schemeClr val="accent4"/>
                </a:solidFill>
                <a:latin typeface="Aldhabi" panose="01000000000000000000" pitchFamily="2" charset="-78"/>
                <a:cs typeface="Aldhabi" panose="01000000000000000000" pitchFamily="2" charset="-78"/>
              </a:rPr>
              <a:t>les interfaces </a:t>
            </a:r>
            <a:r>
              <a:rPr lang="fr-FR" sz="2400" dirty="0">
                <a:solidFill>
                  <a:schemeClr val="tx1"/>
                </a:solidFill>
                <a:latin typeface="Aldhabi" panose="01000000000000000000" pitchFamily="2" charset="-78"/>
                <a:cs typeface="Aldhabi" panose="01000000000000000000" pitchFamily="2" charset="-78"/>
              </a:rPr>
              <a:t>des systèmes ainsi que leurs relations. Ce diagramme fait partie de la partie statique d'UML, ne s'intéressant pas aux aspects temporels et dynamiques.</a:t>
            </a:r>
          </a:p>
        </p:txBody>
      </p:sp>
      <p:sp>
        <p:nvSpPr>
          <p:cNvPr id="4" name="Espace réservé du texte 3"/>
          <p:cNvSpPr>
            <a:spLocks noGrp="1"/>
          </p:cNvSpPr>
          <p:nvPr>
            <p:ph type="body" idx="2"/>
          </p:nvPr>
        </p:nvSpPr>
        <p:spPr>
          <a:xfrm>
            <a:off x="3789086" y="1021847"/>
            <a:ext cx="5064985" cy="3416400"/>
          </a:xfrm>
        </p:spPr>
        <p:txBody>
          <a:bodyPr/>
          <a:lstStyle/>
          <a:p>
            <a:pPr algn="ctr">
              <a:buClr>
                <a:schemeClr val="bg2"/>
              </a:buClr>
            </a:pPr>
            <a:r>
              <a:rPr lang="fr-FR" dirty="0" smtClean="0">
                <a:solidFill>
                  <a:schemeClr val="bg2"/>
                </a:solidFill>
              </a:rPr>
              <a:t> </a:t>
            </a:r>
            <a:r>
              <a:rPr lang="fr-FR" dirty="0">
                <a:solidFill>
                  <a:schemeClr val="bg2"/>
                </a:solidFill>
              </a:rPr>
              <a:t>cas </a:t>
            </a:r>
            <a:r>
              <a:rPr lang="fr-FR" dirty="0" smtClean="0">
                <a:solidFill>
                  <a:schemeClr val="bg2"/>
                </a:solidFill>
              </a:rPr>
              <a:t>d'utilisation</a:t>
            </a:r>
          </a:p>
          <a:p>
            <a:pPr marL="139700" indent="0" algn="ctr">
              <a:buClr>
                <a:schemeClr val="bg2"/>
              </a:buClr>
              <a:buNone/>
            </a:pPr>
            <a:endParaRPr lang="fr-FR" dirty="0">
              <a:solidFill>
                <a:schemeClr val="bg2"/>
              </a:solidFill>
            </a:endParaRPr>
          </a:p>
          <a:p>
            <a:pPr marL="139700" indent="0" algn="ctr">
              <a:buClr>
                <a:schemeClr val="bg2"/>
              </a:buClr>
              <a:buNone/>
            </a:pPr>
            <a:r>
              <a:rPr lang="fr-FR" sz="2400" dirty="0" smtClean="0">
                <a:solidFill>
                  <a:srgbClr val="202122"/>
                </a:solidFill>
                <a:latin typeface="Aldhabi" panose="01000000000000000000" pitchFamily="2" charset="-78"/>
                <a:cs typeface="Aldhabi" panose="01000000000000000000" pitchFamily="2" charset="-78"/>
              </a:rPr>
              <a:t>définit </a:t>
            </a:r>
            <a:r>
              <a:rPr lang="fr-FR" sz="2400" dirty="0">
                <a:solidFill>
                  <a:srgbClr val="202122"/>
                </a:solidFill>
                <a:latin typeface="Aldhabi" panose="01000000000000000000" pitchFamily="2" charset="-78"/>
                <a:cs typeface="Aldhabi" panose="01000000000000000000" pitchFamily="2" charset="-78"/>
              </a:rPr>
              <a:t>en </a:t>
            </a:r>
            <a:r>
              <a:rPr lang="fr-FR" sz="2400" dirty="0">
                <a:solidFill>
                  <a:schemeClr val="accent4"/>
                </a:solidFill>
                <a:latin typeface="Aldhabi" panose="01000000000000000000" pitchFamily="2" charset="-78"/>
                <a:cs typeface="Aldhabi" panose="01000000000000000000" pitchFamily="2" charset="-78"/>
                <a:hlinkClick r:id="rId2" tooltip="Génie logiciel"/>
              </a:rPr>
              <a:t>génie logiciel</a:t>
            </a:r>
            <a:r>
              <a:rPr lang="fr-FR" sz="2400" dirty="0">
                <a:solidFill>
                  <a:srgbClr val="202122"/>
                </a:solidFill>
                <a:latin typeface="Aldhabi" panose="01000000000000000000" pitchFamily="2" charset="-78"/>
                <a:cs typeface="Aldhabi" panose="01000000000000000000" pitchFamily="2" charset="-78"/>
              </a:rPr>
              <a:t> et en </a:t>
            </a:r>
            <a:r>
              <a:rPr lang="fr-FR" sz="2400" dirty="0">
                <a:solidFill>
                  <a:srgbClr val="0645AD"/>
                </a:solidFill>
                <a:latin typeface="Aldhabi" panose="01000000000000000000" pitchFamily="2" charset="-78"/>
                <a:cs typeface="Aldhabi" panose="01000000000000000000" pitchFamily="2" charset="-78"/>
                <a:hlinkClick r:id="rId3" tooltip="Ingénierie des systèmes"/>
              </a:rPr>
              <a:t>ingénierie des systèmes</a:t>
            </a:r>
            <a:r>
              <a:rPr lang="fr-FR" sz="2400" dirty="0">
                <a:solidFill>
                  <a:srgbClr val="202122"/>
                </a:solidFill>
                <a:latin typeface="Aldhabi" panose="01000000000000000000" pitchFamily="2" charset="-78"/>
                <a:cs typeface="Aldhabi" panose="01000000000000000000" pitchFamily="2" charset="-78"/>
              </a:rPr>
              <a:t> une manière d'utiliser un système qui a une valeur ou une utilité pour les acteurs </a:t>
            </a:r>
            <a:r>
              <a:rPr lang="fr-FR" sz="2400" dirty="0" smtClean="0">
                <a:solidFill>
                  <a:srgbClr val="202122"/>
                </a:solidFill>
                <a:latin typeface="Aldhabi" panose="01000000000000000000" pitchFamily="2" charset="-78"/>
                <a:cs typeface="Aldhabi" panose="01000000000000000000" pitchFamily="2" charset="-78"/>
              </a:rPr>
              <a:t>impliqués. </a:t>
            </a:r>
            <a:r>
              <a:rPr lang="fr-FR" sz="2400" dirty="0">
                <a:solidFill>
                  <a:srgbClr val="202122"/>
                </a:solidFill>
                <a:latin typeface="Aldhabi" panose="01000000000000000000" pitchFamily="2" charset="-78"/>
                <a:cs typeface="Aldhabi" panose="01000000000000000000" pitchFamily="2" charset="-78"/>
              </a:rPr>
              <a:t>Le cas d'utilisation correspond à un ensemble d'actions réalisées par le système en interaction avec les acteurs en vue d'une finalité. L'ensemble des cas d'utilisation permet ainsi de décrire les exigences fonctionnelles d'un système en adoptant le point de vue et le langage de l'utilisateur </a:t>
            </a:r>
            <a:r>
              <a:rPr lang="fr-FR" sz="2400" dirty="0" smtClean="0">
                <a:solidFill>
                  <a:srgbClr val="202122"/>
                </a:solidFill>
                <a:latin typeface="Aldhabi" panose="01000000000000000000" pitchFamily="2" charset="-78"/>
                <a:cs typeface="Aldhabi" panose="01000000000000000000" pitchFamily="2" charset="-78"/>
              </a:rPr>
              <a:t>final</a:t>
            </a:r>
            <a:r>
              <a:rPr lang="fr-FR" sz="2400" dirty="0" smtClean="0">
                <a:solidFill>
                  <a:srgbClr val="202122"/>
                </a:solidFill>
                <a:latin typeface="Arial" panose="020B0604020202020204" pitchFamily="34" charset="0"/>
              </a:rPr>
              <a:t>.</a:t>
            </a:r>
            <a:endParaRPr lang="fr-FR" sz="2400" dirty="0">
              <a:solidFill>
                <a:schemeClr val="bg2"/>
              </a:solidFill>
            </a:endParaRPr>
          </a:p>
        </p:txBody>
      </p:sp>
    </p:spTree>
    <p:extLst>
      <p:ext uri="{BB962C8B-B14F-4D97-AF65-F5344CB8AC3E}">
        <p14:creationId xmlns:p14="http://schemas.microsoft.com/office/powerpoint/2010/main" val="82038657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p:cNvSpPr txBox="1"/>
          <p:nvPr/>
        </p:nvSpPr>
        <p:spPr>
          <a:xfrm>
            <a:off x="288759" y="593139"/>
            <a:ext cx="6792685" cy="3477875"/>
          </a:xfrm>
          <a:prstGeom prst="rect">
            <a:avLst/>
          </a:prstGeom>
          <a:noFill/>
        </p:spPr>
        <p:txBody>
          <a:bodyPr wrap="square" rtlCol="0">
            <a:spAutoFit/>
          </a:bodyPr>
          <a:lstStyle/>
          <a:p>
            <a:pPr algn="ctr"/>
            <a:r>
              <a:rPr lang="fr-FR" sz="1800" b="1" dirty="0" smtClean="0">
                <a:solidFill>
                  <a:schemeClr val="accent3">
                    <a:lumMod val="60000"/>
                    <a:lumOff val="40000"/>
                  </a:schemeClr>
                </a:solidFill>
                <a:latin typeface="Andalus" panose="02020603050405020304" pitchFamily="18" charset="-78"/>
                <a:cs typeface="Andalus" panose="02020603050405020304" pitchFamily="18" charset="-78"/>
              </a:rPr>
              <a:t>Diagramme de cas d'utilisation</a:t>
            </a:r>
          </a:p>
          <a:p>
            <a:endParaRPr lang="fr-FR" dirty="0" smtClean="0">
              <a:solidFill>
                <a:schemeClr val="bg1">
                  <a:lumMod val="50000"/>
                </a:schemeClr>
              </a:solidFill>
            </a:endParaRPr>
          </a:p>
          <a:p>
            <a:r>
              <a:rPr lang="fr-FR" sz="1600" b="1" dirty="0" smtClean="0">
                <a:solidFill>
                  <a:schemeClr val="bg1">
                    <a:lumMod val="50000"/>
                  </a:schemeClr>
                </a:solidFill>
              </a:rPr>
              <a:t>Acteurs</a:t>
            </a:r>
            <a:r>
              <a:rPr lang="fr-FR" dirty="0" smtClean="0">
                <a:solidFill>
                  <a:schemeClr val="bg1">
                    <a:lumMod val="50000"/>
                  </a:schemeClr>
                </a:solidFill>
              </a:rPr>
              <a:t>:</a:t>
            </a:r>
            <a:endParaRPr lang="fr-FR" dirty="0">
              <a:solidFill>
                <a:schemeClr val="bg1">
                  <a:lumMod val="50000"/>
                </a:schemeClr>
              </a:solidFill>
            </a:endParaRPr>
          </a:p>
          <a:p>
            <a:r>
              <a:rPr lang="en-CA" dirty="0" smtClean="0"/>
              <a:t>       </a:t>
            </a:r>
            <a:r>
              <a:rPr lang="fr-FR" dirty="0">
                <a:latin typeface="Andalus" panose="02020603050405020304" pitchFamily="18" charset="-78"/>
                <a:cs typeface="Andalus" panose="02020603050405020304" pitchFamily="18" charset="-78"/>
              </a:rPr>
              <a:t>Ils sont des entités externes qui interagissent avec le système, comme une personne humaine ou un robot. Une même personne (ou robot) peut être plusieurs acteurs pour un système, c'est pourquoi les acteurs doivent surtout être décrits par leur rôle, ce rôle décrit les besoins et les capacités de l'acteur. Un acteur agit sur le système. L'activité du système a pour objectif de satisfaire les besoins de l'acteur. Les acteurs sont représentés par un pictogramme </a:t>
            </a:r>
            <a:r>
              <a:rPr lang="fr-FR" dirty="0">
                <a:latin typeface="Andalus" panose="02020603050405020304" pitchFamily="18" charset="-78"/>
                <a:cs typeface="Andalus" panose="02020603050405020304" pitchFamily="18" charset="-78"/>
                <a:hlinkClick r:id="rId2" tooltip="Humanoïde"/>
              </a:rPr>
              <a:t>humanoïde</a:t>
            </a:r>
            <a:r>
              <a:rPr lang="fr-FR" dirty="0">
                <a:latin typeface="Andalus" panose="02020603050405020304" pitchFamily="18" charset="-78"/>
                <a:cs typeface="Andalus" panose="02020603050405020304" pitchFamily="18" charset="-78"/>
              </a:rPr>
              <a:t> (stick man) sous-titré par le nom de l'acteur</a:t>
            </a:r>
            <a:r>
              <a:rPr lang="fr-FR" dirty="0" smtClean="0">
                <a:latin typeface="Andalus" panose="02020603050405020304" pitchFamily="18" charset="-78"/>
                <a:cs typeface="Andalus" panose="02020603050405020304" pitchFamily="18" charset="-78"/>
              </a:rPr>
              <a:t>.</a:t>
            </a:r>
          </a:p>
          <a:p>
            <a:endParaRPr lang="fr-FR" dirty="0" smtClean="0">
              <a:latin typeface="Andalus" panose="02020603050405020304" pitchFamily="18" charset="-78"/>
              <a:cs typeface="Andalus" panose="02020603050405020304" pitchFamily="18" charset="-78"/>
            </a:endParaRPr>
          </a:p>
          <a:p>
            <a:r>
              <a:rPr lang="fr-FR" sz="1600" b="1" dirty="0">
                <a:solidFill>
                  <a:schemeClr val="bg1">
                    <a:lumMod val="50000"/>
                  </a:schemeClr>
                </a:solidFill>
              </a:rPr>
              <a:t>Relations entre </a:t>
            </a:r>
            <a:r>
              <a:rPr lang="fr-FR" sz="1600" b="1" dirty="0">
                <a:solidFill>
                  <a:schemeClr val="bg1">
                    <a:lumMod val="50000"/>
                  </a:schemeClr>
                </a:solidFill>
              </a:rPr>
              <a:t>acteurs</a:t>
            </a:r>
            <a:r>
              <a:rPr lang="fr-FR" sz="1600" b="1" dirty="0" smtClean="0">
                <a:solidFill>
                  <a:schemeClr val="bg1">
                    <a:lumMod val="50000"/>
                  </a:schemeClr>
                </a:solidFill>
              </a:rPr>
              <a:t>:</a:t>
            </a:r>
          </a:p>
          <a:p>
            <a:r>
              <a:rPr lang="en-CA" sz="1600" b="1" dirty="0">
                <a:solidFill>
                  <a:schemeClr val="bg1">
                    <a:lumMod val="50000"/>
                  </a:schemeClr>
                </a:solidFill>
              </a:rPr>
              <a:t> </a:t>
            </a:r>
            <a:r>
              <a:rPr lang="en-CA" sz="1600" b="1" dirty="0" smtClean="0">
                <a:solidFill>
                  <a:schemeClr val="bg1">
                    <a:lumMod val="50000"/>
                  </a:schemeClr>
                </a:solidFill>
              </a:rPr>
              <a:t>      </a:t>
            </a:r>
            <a:r>
              <a:rPr lang="en-CA" dirty="0" smtClean="0">
                <a:latin typeface="Andalus" panose="02020603050405020304" pitchFamily="18" charset="-78"/>
                <a:cs typeface="Andalus" panose="02020603050405020304" pitchFamily="18" charset="-78"/>
              </a:rPr>
              <a:t>la relation etablie entre acteurs est la </a:t>
            </a:r>
            <a:r>
              <a:rPr lang="fr-FR" sz="1600" b="1" dirty="0" smtClean="0"/>
              <a:t>généralisation. </a:t>
            </a:r>
            <a:r>
              <a:rPr lang="fr-FR" sz="1600" dirty="0"/>
              <a:t> </a:t>
            </a:r>
            <a:r>
              <a:rPr lang="fr-FR" dirty="0">
                <a:latin typeface="Andalus" panose="02020603050405020304" pitchFamily="18" charset="-78"/>
                <a:cs typeface="Andalus" panose="02020603050405020304" pitchFamily="18" charset="-78"/>
              </a:rPr>
              <a:t>Cela se fait notamment lorsqu'un acteur est un sous-type d'une autre catégorie d'acteurs. Un acteur lié à un autre par ce type de relation peut interagir avec le système de plus de manières que son parent.</a:t>
            </a:r>
          </a:p>
          <a:p>
            <a:endParaRPr lang="fr-FR" dirty="0">
              <a:latin typeface="Andalus" panose="02020603050405020304" pitchFamily="18" charset="-78"/>
              <a:cs typeface="Andalus" panose="02020603050405020304" pitchFamily="18" charset="-78"/>
            </a:endParaRPr>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58961" y="1535040"/>
            <a:ext cx="938838" cy="1459893"/>
          </a:xfrm>
          <a:prstGeom prst="rect">
            <a:avLst/>
          </a:prstGeom>
        </p:spPr>
      </p:pic>
    </p:spTree>
    <p:extLst>
      <p:ext uri="{BB962C8B-B14F-4D97-AF65-F5344CB8AC3E}">
        <p14:creationId xmlns:p14="http://schemas.microsoft.com/office/powerpoint/2010/main" val="27499368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103129" y="364386"/>
            <a:ext cx="8738364" cy="5632311"/>
          </a:xfrm>
          <a:prstGeom prst="rect">
            <a:avLst/>
          </a:prstGeom>
          <a:noFill/>
        </p:spPr>
        <p:txBody>
          <a:bodyPr wrap="square" rtlCol="0">
            <a:spAutoFit/>
          </a:bodyPr>
          <a:lstStyle/>
          <a:p>
            <a:r>
              <a:rPr lang="fr-FR" sz="1600" b="1" dirty="0" smtClean="0">
                <a:solidFill>
                  <a:schemeClr val="bg1">
                    <a:lumMod val="50000"/>
                  </a:schemeClr>
                </a:solidFill>
                <a:effectLst>
                  <a:outerShdw blurRad="38100" dist="38100" dir="2700000" algn="tl">
                    <a:srgbClr val="000000">
                      <a:alpha val="43137"/>
                    </a:srgbClr>
                  </a:outerShdw>
                </a:effectLst>
              </a:rPr>
              <a:t>Relations entre associations:</a:t>
            </a:r>
          </a:p>
          <a:p>
            <a:endParaRPr lang="fr-FR" sz="1600" b="1" dirty="0" smtClean="0">
              <a:solidFill>
                <a:schemeClr val="bg1">
                  <a:lumMod val="50000"/>
                </a:schemeClr>
              </a:solidFill>
            </a:endParaRPr>
          </a:p>
          <a:p>
            <a:r>
              <a:rPr lang="en-CA" sz="1600" b="1" dirty="0">
                <a:solidFill>
                  <a:schemeClr val="bg1">
                    <a:lumMod val="50000"/>
                  </a:schemeClr>
                </a:solidFill>
              </a:rPr>
              <a:t> </a:t>
            </a:r>
            <a:r>
              <a:rPr lang="en-CA" sz="1600" b="1" dirty="0" smtClean="0">
                <a:solidFill>
                  <a:schemeClr val="bg1">
                    <a:lumMod val="50000"/>
                  </a:schemeClr>
                </a:solidFill>
              </a:rPr>
              <a:t>   </a:t>
            </a:r>
            <a:r>
              <a:rPr lang="fr-FR" dirty="0">
                <a:latin typeface="Andalus" panose="02020603050405020304" pitchFamily="18" charset="-78"/>
                <a:cs typeface="Andalus" panose="02020603050405020304" pitchFamily="18" charset="-78"/>
              </a:rPr>
              <a:t>Trois types de relations sont prises en charge par la norme </a:t>
            </a:r>
            <a:r>
              <a:rPr lang="fr-FR" dirty="0">
                <a:latin typeface="Andalus" panose="02020603050405020304" pitchFamily="18" charset="-78"/>
                <a:cs typeface="Andalus" panose="02020603050405020304" pitchFamily="18" charset="-78"/>
                <a:hlinkClick r:id="rId2" tooltip="Unified modeling language"/>
              </a:rPr>
              <a:t>UML</a:t>
            </a:r>
            <a:r>
              <a:rPr lang="fr-FR" dirty="0">
                <a:latin typeface="Andalus" panose="02020603050405020304" pitchFamily="18" charset="-78"/>
                <a:cs typeface="Andalus" panose="02020603050405020304" pitchFamily="18" charset="-78"/>
              </a:rPr>
              <a:t> et sont graphiquement représentées par des types particuliers de ces relations. Les relations indiquent que le cas d'utilisation source présente les mêmes conditions d'exécution que le cas issu. </a:t>
            </a:r>
            <a:r>
              <a:rPr lang="fr-FR" dirty="0">
                <a:latin typeface="Andalus" panose="02020603050405020304" pitchFamily="18" charset="-78"/>
                <a:cs typeface="Andalus" panose="02020603050405020304" pitchFamily="18" charset="-78"/>
              </a:rPr>
              <a:t>Une relation simple entre un acteur et une utilisation est un trait simple</a:t>
            </a:r>
            <a:r>
              <a:rPr lang="fr-FR" dirty="0" smtClean="0">
                <a:latin typeface="Andalus" panose="02020603050405020304" pitchFamily="18" charset="-78"/>
                <a:cs typeface="Andalus" panose="02020603050405020304" pitchFamily="18" charset="-78"/>
              </a:rPr>
              <a:t>.</a:t>
            </a:r>
          </a:p>
          <a:p>
            <a:r>
              <a:rPr lang="fr-FR" dirty="0">
                <a:latin typeface="Andalus" panose="02020603050405020304" pitchFamily="18" charset="-78"/>
                <a:cs typeface="Andalus" panose="02020603050405020304" pitchFamily="18" charset="-78"/>
              </a:rPr>
              <a:t> </a:t>
            </a:r>
            <a:r>
              <a:rPr lang="fr-FR" dirty="0" smtClean="0">
                <a:latin typeface="Andalus" panose="02020603050405020304" pitchFamily="18" charset="-78"/>
                <a:cs typeface="Andalus" panose="02020603050405020304" pitchFamily="18" charset="-78"/>
              </a:rPr>
              <a:t>                                                                                     </a:t>
            </a:r>
            <a:r>
              <a:rPr lang="en-CA" dirty="0" smtClean="0"/>
              <a:t>   </a:t>
            </a:r>
            <a:r>
              <a:rPr lang="fr-FR" sz="2000" b="1" dirty="0" smtClean="0">
                <a:solidFill>
                  <a:schemeClr val="accent3">
                    <a:lumMod val="60000"/>
                    <a:lumOff val="40000"/>
                  </a:schemeClr>
                </a:solidFill>
                <a:latin typeface="Andalus" panose="02020603050405020304" pitchFamily="18" charset="-78"/>
                <a:cs typeface="Andalus" panose="02020603050405020304" pitchFamily="18" charset="-78"/>
              </a:rPr>
              <a:t>Inclusions:</a:t>
            </a:r>
          </a:p>
          <a:p>
            <a:r>
              <a:rPr lang="fr-FR" dirty="0">
                <a:latin typeface="Andalus" panose="02020603050405020304" pitchFamily="18" charset="-78"/>
                <a:cs typeface="Andalus" panose="02020603050405020304" pitchFamily="18" charset="-78"/>
              </a:rPr>
              <a:t>Dans ce type d'interaction, le premier cas d'utilisation inclut le second et son issue dépend souvent de la résolution du second. </a:t>
            </a:r>
            <a:r>
              <a:rPr lang="fr-FR" dirty="0">
                <a:latin typeface="Andalus" panose="02020603050405020304" pitchFamily="18" charset="-78"/>
                <a:cs typeface="Andalus" panose="02020603050405020304" pitchFamily="18" charset="-78"/>
              </a:rPr>
              <a:t>Ce type de description est utile pour extraire un ensemble de sous-comportements communs à plusieurs </a:t>
            </a:r>
            <a:r>
              <a:rPr lang="fr-FR" dirty="0" smtClean="0">
                <a:latin typeface="Andalus" panose="02020603050405020304" pitchFamily="18" charset="-78"/>
                <a:cs typeface="Andalus" panose="02020603050405020304" pitchFamily="18" charset="-78"/>
              </a:rPr>
              <a:t>tâches; </a:t>
            </a:r>
            <a:r>
              <a:rPr lang="fr-FR" dirty="0">
                <a:latin typeface="Andalus" panose="02020603050405020304" pitchFamily="18" charset="-78"/>
                <a:cs typeface="Andalus" panose="02020603050405020304" pitchFamily="18" charset="-78"/>
              </a:rPr>
              <a:t>Elle est représentée par une flèche en pointillé et le terme </a:t>
            </a:r>
            <a:r>
              <a:rPr lang="fr-FR" dirty="0" smtClean="0">
                <a:solidFill>
                  <a:schemeClr val="bg2">
                    <a:lumMod val="75000"/>
                  </a:schemeClr>
                </a:solidFill>
                <a:latin typeface="Andalus" panose="02020603050405020304" pitchFamily="18" charset="-78"/>
                <a:cs typeface="Andalus" panose="02020603050405020304" pitchFamily="18" charset="-78"/>
              </a:rPr>
              <a:t>include</a:t>
            </a:r>
            <a:r>
              <a:rPr lang="fr-FR" sz="1800" dirty="0" smtClean="0"/>
              <a:t>.</a:t>
            </a:r>
          </a:p>
          <a:p>
            <a:pPr algn="ctr"/>
            <a:r>
              <a:rPr lang="fr-FR" sz="2000" b="1" dirty="0">
                <a:solidFill>
                  <a:schemeClr val="accent3">
                    <a:lumMod val="60000"/>
                    <a:lumOff val="40000"/>
                  </a:schemeClr>
                </a:solidFill>
                <a:latin typeface="Andalus" panose="02020603050405020304" pitchFamily="18" charset="-78"/>
                <a:cs typeface="Andalus" panose="02020603050405020304" pitchFamily="18" charset="-78"/>
              </a:rPr>
              <a:t>Extensions</a:t>
            </a:r>
            <a:r>
              <a:rPr lang="fr-FR" sz="2000" b="1" dirty="0" smtClean="0">
                <a:solidFill>
                  <a:schemeClr val="accent3">
                    <a:lumMod val="60000"/>
                    <a:lumOff val="40000"/>
                  </a:schemeClr>
                </a:solidFill>
                <a:latin typeface="Andalus" panose="02020603050405020304" pitchFamily="18" charset="-78"/>
                <a:cs typeface="Andalus" panose="02020603050405020304" pitchFamily="18" charset="-78"/>
              </a:rPr>
              <a:t>:</a:t>
            </a:r>
          </a:p>
          <a:p>
            <a:r>
              <a:rPr lang="fr-FR" dirty="0">
                <a:latin typeface="Andalus" panose="02020603050405020304" pitchFamily="18" charset="-78"/>
                <a:cs typeface="Andalus" panose="02020603050405020304" pitchFamily="18" charset="-78"/>
              </a:rPr>
              <a:t>Les extensions (</a:t>
            </a:r>
            <a:r>
              <a:rPr lang="fr-FR" dirty="0">
                <a:solidFill>
                  <a:schemeClr val="bg2">
                    <a:lumMod val="75000"/>
                  </a:schemeClr>
                </a:solidFill>
                <a:latin typeface="Andalus" panose="02020603050405020304" pitchFamily="18" charset="-78"/>
                <a:cs typeface="Andalus" panose="02020603050405020304" pitchFamily="18" charset="-78"/>
              </a:rPr>
              <a:t>extend</a:t>
            </a:r>
            <a:r>
              <a:rPr lang="fr-FR" dirty="0">
                <a:latin typeface="Andalus" panose="02020603050405020304" pitchFamily="18" charset="-78"/>
                <a:cs typeface="Andalus" panose="02020603050405020304" pitchFamily="18" charset="-78"/>
              </a:rPr>
              <a:t>) représentent des prolongements logiques de certaines tâches sous certaines conditions. </a:t>
            </a:r>
            <a:r>
              <a:rPr lang="fr-FR" dirty="0">
                <a:latin typeface="Andalus" panose="02020603050405020304" pitchFamily="18" charset="-78"/>
                <a:cs typeface="Andalus" panose="02020603050405020304" pitchFamily="18" charset="-78"/>
              </a:rPr>
              <a:t>Autrement dit un cas d'utilisation A étend un cas d'utilisation B lorsque le cas d'utilisation A peut être appelé au cours de l'exécution du cas d'utilisation B. </a:t>
            </a:r>
            <a:r>
              <a:rPr lang="fr-FR" dirty="0">
                <a:latin typeface="Andalus" panose="02020603050405020304" pitchFamily="18" charset="-78"/>
                <a:cs typeface="Andalus" panose="02020603050405020304" pitchFamily="18" charset="-78"/>
              </a:rPr>
              <a:t>Elle est représentée par une flèche en pointillée avec le terme </a:t>
            </a:r>
            <a:r>
              <a:rPr lang="fr-FR" dirty="0">
                <a:solidFill>
                  <a:schemeClr val="bg2">
                    <a:lumMod val="75000"/>
                  </a:schemeClr>
                </a:solidFill>
                <a:latin typeface="Andalus" panose="02020603050405020304" pitchFamily="18" charset="-78"/>
                <a:cs typeface="Andalus" panose="02020603050405020304" pitchFamily="18" charset="-78"/>
              </a:rPr>
              <a:t>extend</a:t>
            </a:r>
            <a:r>
              <a:rPr lang="fr-FR" dirty="0">
                <a:latin typeface="Andalus" panose="02020603050405020304" pitchFamily="18" charset="-78"/>
                <a:cs typeface="Andalus" panose="02020603050405020304" pitchFamily="18" charset="-78"/>
              </a:rPr>
              <a:t>. Ce type de relation peut être utile pour traiter des cas particuliers ou fonctions optionnelles, préciser les objectifs, ou encore pour tenir compte de nouvelles exigences au cours de la maintenance du système et de son évolution</a:t>
            </a:r>
            <a:r>
              <a:rPr lang="fr-FR" dirty="0" smtClean="0">
                <a:latin typeface="Andalus" panose="02020603050405020304" pitchFamily="18" charset="-78"/>
                <a:cs typeface="Andalus" panose="02020603050405020304" pitchFamily="18" charset="-78"/>
              </a:rPr>
              <a:t>.</a:t>
            </a:r>
          </a:p>
          <a:p>
            <a:pPr algn="ctr"/>
            <a:r>
              <a:rPr lang="fr-FR" sz="2000" b="1" dirty="0">
                <a:solidFill>
                  <a:schemeClr val="accent3">
                    <a:lumMod val="60000"/>
                    <a:lumOff val="40000"/>
                  </a:schemeClr>
                </a:solidFill>
                <a:latin typeface="Andalus" panose="02020603050405020304" pitchFamily="18" charset="-78"/>
                <a:cs typeface="Andalus" panose="02020603050405020304" pitchFamily="18" charset="-78"/>
              </a:rPr>
              <a:t>Généralisations</a:t>
            </a:r>
            <a:r>
              <a:rPr lang="fr-FR" sz="2000" b="1" dirty="0" smtClean="0">
                <a:solidFill>
                  <a:schemeClr val="accent3">
                    <a:lumMod val="60000"/>
                    <a:lumOff val="40000"/>
                  </a:schemeClr>
                </a:solidFill>
                <a:latin typeface="Andalus" panose="02020603050405020304" pitchFamily="18" charset="-78"/>
                <a:cs typeface="Andalus" panose="02020603050405020304" pitchFamily="18" charset="-78"/>
              </a:rPr>
              <a:t>:</a:t>
            </a:r>
          </a:p>
          <a:p>
            <a:r>
              <a:rPr lang="fr-FR" dirty="0">
                <a:latin typeface="Andalus" panose="02020603050405020304" pitchFamily="18" charset="-78"/>
                <a:cs typeface="Andalus" panose="02020603050405020304" pitchFamily="18" charset="-78"/>
              </a:rPr>
              <a:t>La troisième relation est la relation de généralisation ou spécialisation. Le cas d'utilisation A est une généralisation de B, si B est un cas particulier de A c'est-à-dire lorsque A peut être substitué par B pour un cas précis. Ces relations sont des traits pleins terminés par une flèche en triangle.</a:t>
            </a:r>
          </a:p>
          <a:p>
            <a:endParaRPr lang="fr-FR" dirty="0">
              <a:latin typeface="Andalus" panose="02020603050405020304" pitchFamily="18" charset="-78"/>
              <a:cs typeface="Andalus" panose="02020603050405020304" pitchFamily="18" charset="-78"/>
            </a:endParaRPr>
          </a:p>
          <a:p>
            <a:pPr algn="ctr"/>
            <a:endParaRPr lang="fr-FR" sz="2000" b="1" dirty="0">
              <a:solidFill>
                <a:schemeClr val="accent3">
                  <a:lumMod val="60000"/>
                  <a:lumOff val="40000"/>
                </a:schemeClr>
              </a:solidFill>
              <a:latin typeface="Andalus" panose="02020603050405020304" pitchFamily="18" charset="-78"/>
              <a:cs typeface="Andalus" panose="02020603050405020304" pitchFamily="18" charset="-78"/>
            </a:endParaRPr>
          </a:p>
          <a:p>
            <a:pPr algn="ctr"/>
            <a:endParaRPr lang="fr-FR" sz="1800" b="1" dirty="0">
              <a:solidFill>
                <a:schemeClr val="accent3">
                  <a:lumMod val="60000"/>
                  <a:lumOff val="40000"/>
                </a:schemeClr>
              </a:solidFill>
              <a:latin typeface="Andalus" panose="02020603050405020304" pitchFamily="18" charset="-78"/>
              <a:cs typeface="Andalus" panose="02020603050405020304" pitchFamily="18" charset="-78"/>
            </a:endParaRPr>
          </a:p>
          <a:p>
            <a:endParaRPr lang="fr-FR" dirty="0"/>
          </a:p>
        </p:txBody>
      </p:sp>
    </p:spTree>
    <p:extLst>
      <p:ext uri="{BB962C8B-B14F-4D97-AF65-F5344CB8AC3E}">
        <p14:creationId xmlns:p14="http://schemas.microsoft.com/office/powerpoint/2010/main" val="5616573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fr-FR" dirty="0" smtClean="0">
                <a:solidFill>
                  <a:schemeClr val="accent3"/>
                </a:solidFill>
              </a:rPr>
              <a:t>Diagramme de classe</a:t>
            </a:r>
            <a:endParaRPr lang="fr-FR" dirty="0">
              <a:solidFill>
                <a:schemeClr val="accent3"/>
              </a:solidFill>
            </a:endParaRPr>
          </a:p>
        </p:txBody>
      </p:sp>
      <p:sp>
        <p:nvSpPr>
          <p:cNvPr id="3" name="Espace réservé du texte 2"/>
          <p:cNvSpPr>
            <a:spLocks noGrp="1"/>
          </p:cNvSpPr>
          <p:nvPr>
            <p:ph type="body" idx="1"/>
          </p:nvPr>
        </p:nvSpPr>
        <p:spPr>
          <a:xfrm>
            <a:off x="3465000" y="1306513"/>
            <a:ext cx="1996493" cy="541539"/>
          </a:xfrm>
        </p:spPr>
        <p:txBody>
          <a:bodyPr/>
          <a:lstStyle/>
          <a:p>
            <a:pPr marL="139700" indent="0">
              <a:buNone/>
            </a:pPr>
            <a:r>
              <a:rPr lang="fr-FR" dirty="0" smtClean="0">
                <a:solidFill>
                  <a:schemeClr val="bg2"/>
                </a:solidFill>
              </a:rPr>
              <a:t>exemple :</a:t>
            </a:r>
            <a:endParaRPr lang="fr-FR" dirty="0">
              <a:solidFill>
                <a:schemeClr val="bg2"/>
              </a:solidFill>
            </a:endParaRPr>
          </a:p>
        </p:txBody>
      </p:sp>
      <p:sp>
        <p:nvSpPr>
          <p:cNvPr id="5" name="Rectangle 4"/>
          <p:cNvSpPr/>
          <p:nvPr/>
        </p:nvSpPr>
        <p:spPr>
          <a:xfrm>
            <a:off x="754602" y="1473693"/>
            <a:ext cx="2654423" cy="62143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754602" y="2095130"/>
            <a:ext cx="2654423" cy="1748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p:cNvSpPr/>
          <p:nvPr/>
        </p:nvSpPr>
        <p:spPr>
          <a:xfrm>
            <a:off x="754602" y="3844031"/>
            <a:ext cx="2654423" cy="5326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ZoneTexte 8"/>
          <p:cNvSpPr txBox="1"/>
          <p:nvPr/>
        </p:nvSpPr>
        <p:spPr>
          <a:xfrm>
            <a:off x="1185167" y="1633491"/>
            <a:ext cx="1793289" cy="307777"/>
          </a:xfrm>
          <a:prstGeom prst="rect">
            <a:avLst/>
          </a:prstGeom>
          <a:noFill/>
        </p:spPr>
        <p:txBody>
          <a:bodyPr wrap="square" rtlCol="0">
            <a:spAutoFit/>
          </a:bodyPr>
          <a:lstStyle/>
          <a:p>
            <a:pPr algn="ctr"/>
            <a:r>
              <a:rPr lang="fr-FR" dirty="0" smtClean="0"/>
              <a:t>Nom de la classe</a:t>
            </a:r>
            <a:endParaRPr lang="fr-FR" dirty="0"/>
          </a:p>
        </p:txBody>
      </p:sp>
      <p:sp>
        <p:nvSpPr>
          <p:cNvPr id="10" name="ZoneTexte 9"/>
          <p:cNvSpPr txBox="1"/>
          <p:nvPr/>
        </p:nvSpPr>
        <p:spPr>
          <a:xfrm>
            <a:off x="1371598" y="2661802"/>
            <a:ext cx="1420426" cy="307777"/>
          </a:xfrm>
          <a:prstGeom prst="rect">
            <a:avLst/>
          </a:prstGeom>
          <a:noFill/>
        </p:spPr>
        <p:txBody>
          <a:bodyPr wrap="square" rtlCol="0">
            <a:spAutoFit/>
          </a:bodyPr>
          <a:lstStyle/>
          <a:p>
            <a:pPr algn="ctr"/>
            <a:r>
              <a:rPr lang="fr-FR" dirty="0" smtClean="0"/>
              <a:t>attributs</a:t>
            </a:r>
            <a:endParaRPr lang="fr-FR" dirty="0"/>
          </a:p>
        </p:txBody>
      </p:sp>
      <p:sp>
        <p:nvSpPr>
          <p:cNvPr id="11" name="ZoneTexte 10"/>
          <p:cNvSpPr txBox="1"/>
          <p:nvPr/>
        </p:nvSpPr>
        <p:spPr>
          <a:xfrm>
            <a:off x="1371598" y="3956472"/>
            <a:ext cx="1287263" cy="307777"/>
          </a:xfrm>
          <a:prstGeom prst="rect">
            <a:avLst/>
          </a:prstGeom>
          <a:noFill/>
        </p:spPr>
        <p:txBody>
          <a:bodyPr wrap="square" rtlCol="0">
            <a:spAutoFit/>
          </a:bodyPr>
          <a:lstStyle/>
          <a:p>
            <a:pPr algn="ctr"/>
            <a:r>
              <a:rPr lang="fr-FR" dirty="0" smtClean="0"/>
              <a:t>méthodes</a:t>
            </a:r>
            <a:endParaRPr lang="fr-FR" dirty="0"/>
          </a:p>
        </p:txBody>
      </p:sp>
      <p:sp>
        <p:nvSpPr>
          <p:cNvPr id="12" name="ZoneTexte 11"/>
          <p:cNvSpPr txBox="1"/>
          <p:nvPr/>
        </p:nvSpPr>
        <p:spPr>
          <a:xfrm>
            <a:off x="5175680" y="1423395"/>
            <a:ext cx="1651247" cy="307777"/>
          </a:xfrm>
          <a:prstGeom prst="rect">
            <a:avLst/>
          </a:prstGeom>
          <a:noFill/>
        </p:spPr>
        <p:txBody>
          <a:bodyPr wrap="square" rtlCol="0">
            <a:spAutoFit/>
          </a:bodyPr>
          <a:lstStyle/>
          <a:p>
            <a:r>
              <a:rPr lang="fr-FR" dirty="0">
                <a:solidFill>
                  <a:srgbClr val="202124"/>
                </a:solidFill>
                <a:latin typeface="arial"/>
              </a:rPr>
              <a:t>Jardin Zoologique</a:t>
            </a:r>
            <a:endParaRPr lang="fr-FR" dirty="0"/>
          </a:p>
        </p:txBody>
      </p:sp>
      <p:sp>
        <p:nvSpPr>
          <p:cNvPr id="13" name="Rectangle 12"/>
          <p:cNvSpPr/>
          <p:nvPr/>
        </p:nvSpPr>
        <p:spPr>
          <a:xfrm>
            <a:off x="4323425" y="1941268"/>
            <a:ext cx="2104008" cy="5533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Rectangle 13"/>
          <p:cNvSpPr/>
          <p:nvPr/>
        </p:nvSpPr>
        <p:spPr>
          <a:xfrm>
            <a:off x="4323425" y="2494625"/>
            <a:ext cx="2104008" cy="134940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p:cNvSpPr/>
          <p:nvPr/>
        </p:nvSpPr>
        <p:spPr>
          <a:xfrm>
            <a:off x="4323425" y="3844031"/>
            <a:ext cx="2104008" cy="5326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ZoneTexte 15"/>
          <p:cNvSpPr txBox="1"/>
          <p:nvPr/>
        </p:nvSpPr>
        <p:spPr>
          <a:xfrm>
            <a:off x="4643020" y="2710030"/>
            <a:ext cx="776796" cy="954107"/>
          </a:xfrm>
          <a:prstGeom prst="rect">
            <a:avLst/>
          </a:prstGeom>
          <a:noFill/>
        </p:spPr>
        <p:txBody>
          <a:bodyPr wrap="square" rtlCol="0">
            <a:spAutoFit/>
          </a:bodyPr>
          <a:lstStyle/>
          <a:p>
            <a:r>
              <a:rPr lang="fr-FR" dirty="0" smtClean="0"/>
              <a:t>Nom</a:t>
            </a:r>
          </a:p>
          <a:p>
            <a:r>
              <a:rPr lang="fr-FR" dirty="0" smtClean="0"/>
              <a:t>Id</a:t>
            </a:r>
          </a:p>
          <a:p>
            <a:r>
              <a:rPr lang="fr-FR" dirty="0" smtClean="0"/>
              <a:t>Age</a:t>
            </a:r>
          </a:p>
          <a:p>
            <a:endParaRPr lang="fr-FR"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741" y="2246908"/>
            <a:ext cx="2263807" cy="16326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21156" y="2139299"/>
            <a:ext cx="2466975" cy="1847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ZoneTexte 16"/>
          <p:cNvSpPr txBox="1"/>
          <p:nvPr/>
        </p:nvSpPr>
        <p:spPr>
          <a:xfrm>
            <a:off x="4745114" y="2064057"/>
            <a:ext cx="1260629" cy="307777"/>
          </a:xfrm>
          <a:prstGeom prst="rect">
            <a:avLst/>
          </a:prstGeom>
          <a:noFill/>
        </p:spPr>
        <p:txBody>
          <a:bodyPr wrap="square" rtlCol="0">
            <a:spAutoFit/>
          </a:bodyPr>
          <a:lstStyle/>
          <a:p>
            <a:pPr algn="ctr"/>
            <a:r>
              <a:rPr lang="fr-FR" dirty="0" smtClean="0"/>
              <a:t>Animal</a:t>
            </a:r>
          </a:p>
        </p:txBody>
      </p:sp>
      <p:sp>
        <p:nvSpPr>
          <p:cNvPr id="18" name="ZoneTexte 17"/>
          <p:cNvSpPr txBox="1"/>
          <p:nvPr/>
        </p:nvSpPr>
        <p:spPr>
          <a:xfrm>
            <a:off x="6960091" y="4157717"/>
            <a:ext cx="1589104" cy="738664"/>
          </a:xfrm>
          <a:prstGeom prst="rect">
            <a:avLst/>
          </a:prstGeom>
          <a:noFill/>
        </p:spPr>
        <p:txBody>
          <a:bodyPr wrap="square" rtlCol="0">
            <a:spAutoFit/>
          </a:bodyPr>
          <a:lstStyle/>
          <a:p>
            <a:r>
              <a:rPr lang="fr-FR" dirty="0" smtClean="0"/>
              <a:t>Nom: tigre</a:t>
            </a:r>
          </a:p>
          <a:p>
            <a:r>
              <a:rPr lang="fr-FR" dirty="0" smtClean="0"/>
              <a:t>Id: 322</a:t>
            </a:r>
          </a:p>
          <a:p>
            <a:r>
              <a:rPr lang="fr-FR" dirty="0" smtClean="0"/>
              <a:t>âge: 12</a:t>
            </a:r>
            <a:endParaRPr lang="fr-FR" dirty="0"/>
          </a:p>
        </p:txBody>
      </p:sp>
      <p:sp>
        <p:nvSpPr>
          <p:cNvPr id="19" name="ZoneTexte 18"/>
          <p:cNvSpPr txBox="1"/>
          <p:nvPr/>
        </p:nvSpPr>
        <p:spPr>
          <a:xfrm>
            <a:off x="4403323" y="2736663"/>
            <a:ext cx="239697" cy="738664"/>
          </a:xfrm>
          <a:prstGeom prst="rect">
            <a:avLst/>
          </a:prstGeom>
          <a:noFill/>
        </p:spPr>
        <p:txBody>
          <a:bodyPr wrap="square" rtlCol="0">
            <a:spAutoFit/>
          </a:bodyPr>
          <a:lstStyle/>
          <a:p>
            <a:r>
              <a:rPr lang="fr-FR" dirty="0" smtClean="0"/>
              <a:t>-</a:t>
            </a:r>
          </a:p>
          <a:p>
            <a:r>
              <a:rPr lang="fr-FR" dirty="0" smtClean="0"/>
              <a:t>-</a:t>
            </a:r>
          </a:p>
          <a:p>
            <a:r>
              <a:rPr lang="fr-FR" dirty="0"/>
              <a:t>-</a:t>
            </a:r>
          </a:p>
        </p:txBody>
      </p:sp>
      <p:sp>
        <p:nvSpPr>
          <p:cNvPr id="20" name="ZoneTexte 19"/>
          <p:cNvSpPr txBox="1"/>
          <p:nvPr/>
        </p:nvSpPr>
        <p:spPr>
          <a:xfrm>
            <a:off x="5175680" y="2736663"/>
            <a:ext cx="199748" cy="738664"/>
          </a:xfrm>
          <a:prstGeom prst="rect">
            <a:avLst/>
          </a:prstGeom>
          <a:noFill/>
        </p:spPr>
        <p:txBody>
          <a:bodyPr wrap="square" rtlCol="0">
            <a:spAutoFit/>
          </a:bodyPr>
          <a:lstStyle/>
          <a:p>
            <a:r>
              <a:rPr lang="fr-FR" dirty="0" smtClean="0"/>
              <a:t>:</a:t>
            </a:r>
          </a:p>
          <a:p>
            <a:r>
              <a:rPr lang="fr-FR" dirty="0" smtClean="0"/>
              <a:t>:</a:t>
            </a:r>
          </a:p>
          <a:p>
            <a:r>
              <a:rPr lang="fr-FR" dirty="0"/>
              <a:t>:</a:t>
            </a:r>
          </a:p>
        </p:txBody>
      </p:sp>
      <p:sp>
        <p:nvSpPr>
          <p:cNvPr id="21" name="ZoneTexte 20"/>
          <p:cNvSpPr txBox="1"/>
          <p:nvPr/>
        </p:nvSpPr>
        <p:spPr>
          <a:xfrm>
            <a:off x="5419816" y="2710030"/>
            <a:ext cx="723532" cy="738664"/>
          </a:xfrm>
          <a:prstGeom prst="rect">
            <a:avLst/>
          </a:prstGeom>
          <a:noFill/>
        </p:spPr>
        <p:txBody>
          <a:bodyPr wrap="square" rtlCol="0">
            <a:spAutoFit/>
          </a:bodyPr>
          <a:lstStyle/>
          <a:p>
            <a:r>
              <a:rPr lang="fr-FR" dirty="0" smtClean="0"/>
              <a:t>String</a:t>
            </a:r>
          </a:p>
          <a:p>
            <a:r>
              <a:rPr lang="fr-FR" dirty="0" smtClean="0"/>
              <a:t>Int</a:t>
            </a:r>
          </a:p>
          <a:p>
            <a:r>
              <a:rPr lang="fr-FR" dirty="0" smtClean="0"/>
              <a:t>Int</a:t>
            </a:r>
          </a:p>
        </p:txBody>
      </p:sp>
      <p:sp>
        <p:nvSpPr>
          <p:cNvPr id="22" name="ZoneTexte 21"/>
          <p:cNvSpPr txBox="1"/>
          <p:nvPr/>
        </p:nvSpPr>
        <p:spPr>
          <a:xfrm>
            <a:off x="4523172" y="3930914"/>
            <a:ext cx="1034250" cy="307777"/>
          </a:xfrm>
          <a:prstGeom prst="rect">
            <a:avLst/>
          </a:prstGeom>
          <a:noFill/>
        </p:spPr>
        <p:txBody>
          <a:bodyPr wrap="square" rtlCol="0">
            <a:spAutoFit/>
          </a:bodyPr>
          <a:lstStyle/>
          <a:p>
            <a:r>
              <a:rPr lang="fr-FR" dirty="0" smtClean="0"/>
              <a:t>SetNom</a:t>
            </a:r>
          </a:p>
        </p:txBody>
      </p:sp>
      <p:sp>
        <p:nvSpPr>
          <p:cNvPr id="23" name="ZoneTexte 22"/>
          <p:cNvSpPr txBox="1"/>
          <p:nvPr/>
        </p:nvSpPr>
        <p:spPr>
          <a:xfrm>
            <a:off x="4403323" y="3987149"/>
            <a:ext cx="119849" cy="307777"/>
          </a:xfrm>
          <a:prstGeom prst="rect">
            <a:avLst/>
          </a:prstGeom>
          <a:noFill/>
        </p:spPr>
        <p:txBody>
          <a:bodyPr wrap="square" rtlCol="0">
            <a:spAutoFit/>
          </a:bodyPr>
          <a:lstStyle/>
          <a:p>
            <a:r>
              <a:rPr lang="fr-FR" dirty="0" smtClean="0"/>
              <a:t>+</a:t>
            </a:r>
            <a:endParaRPr lang="fr-FR" dirty="0"/>
          </a:p>
        </p:txBody>
      </p:sp>
      <p:sp>
        <p:nvSpPr>
          <p:cNvPr id="24" name="ZoneTexte 23"/>
          <p:cNvSpPr txBox="1"/>
          <p:nvPr/>
        </p:nvSpPr>
        <p:spPr>
          <a:xfrm>
            <a:off x="5335481" y="3931989"/>
            <a:ext cx="443881" cy="307777"/>
          </a:xfrm>
          <a:prstGeom prst="rect">
            <a:avLst/>
          </a:prstGeom>
          <a:noFill/>
        </p:spPr>
        <p:txBody>
          <a:bodyPr wrap="square" rtlCol="0">
            <a:spAutoFit/>
          </a:bodyPr>
          <a:lstStyle/>
          <a:p>
            <a:r>
              <a:rPr lang="fr-FR" dirty="0" smtClean="0"/>
              <a:t>()</a:t>
            </a:r>
            <a:endParaRPr lang="fr-FR" dirty="0"/>
          </a:p>
        </p:txBody>
      </p:sp>
    </p:spTree>
    <p:extLst>
      <p:ext uri="{BB962C8B-B14F-4D97-AF65-F5344CB8AC3E}">
        <p14:creationId xmlns:p14="http://schemas.microsoft.com/office/powerpoint/2010/main" val="3697846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fade">
                                      <p:cBhvr>
                                        <p:cTn id="22" dur="500"/>
                                        <p:tgtEl>
                                          <p:spTgt spid="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026"/>
                                        </p:tgtEl>
                                        <p:attrNameLst>
                                          <p:attrName>style.visibility</p:attrName>
                                        </p:attrNameLst>
                                      </p:cBhvr>
                                      <p:to>
                                        <p:strVal val="visible"/>
                                      </p:to>
                                    </p:set>
                                    <p:animEffect transition="in" filter="fade">
                                      <p:cBhvr>
                                        <p:cTn id="46" dur="500"/>
                                        <p:tgtEl>
                                          <p:spTgt spid="1026"/>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fade">
                                      <p:cBhvr>
                                        <p:cTn id="51" dur="500"/>
                                        <p:tgtEl>
                                          <p:spTgt spid="16"/>
                                        </p:tgtEl>
                                      </p:cBhvr>
                                    </p:animEffec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nodeType="clickEffect">
                                  <p:stCondLst>
                                    <p:cond delay="0"/>
                                  </p:stCondLst>
                                  <p:childTnLst>
                                    <p:set>
                                      <p:cBhvr>
                                        <p:cTn id="55" dur="1" fill="hold">
                                          <p:stCondLst>
                                            <p:cond delay="0"/>
                                          </p:stCondLst>
                                        </p:cTn>
                                        <p:tgtEl>
                                          <p:spTgt spid="1027"/>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fade">
                                      <p:cBhvr>
                                        <p:cTn id="60" dur="500"/>
                                        <p:tgtEl>
                                          <p:spTgt spid="1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fade">
                                      <p:cBhvr>
                                        <p:cTn id="65" dur="500"/>
                                        <p:tgtEl>
                                          <p:spTgt spid="19"/>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0"/>
                                        </p:tgtEl>
                                        <p:attrNameLst>
                                          <p:attrName>style.visibility</p:attrName>
                                        </p:attrNameLst>
                                      </p:cBhvr>
                                      <p:to>
                                        <p:strVal val="visible"/>
                                      </p:to>
                                    </p:set>
                                    <p:animEffect transition="in" filter="fade">
                                      <p:cBhvr>
                                        <p:cTn id="70" dur="500"/>
                                        <p:tgtEl>
                                          <p:spTgt spid="20"/>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Effect transition="in" filter="fade">
                                      <p:cBhvr>
                                        <p:cTn id="75" dur="500"/>
                                        <p:tgtEl>
                                          <p:spTgt spid="21"/>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22"/>
                                        </p:tgtEl>
                                        <p:attrNameLst>
                                          <p:attrName>style.visibility</p:attrName>
                                        </p:attrNameLst>
                                      </p:cBhvr>
                                      <p:to>
                                        <p:strVal val="visible"/>
                                      </p:to>
                                    </p:set>
                                    <p:animEffect transition="in" filter="fade">
                                      <p:cBhvr>
                                        <p:cTn id="80" dur="500"/>
                                        <p:tgtEl>
                                          <p:spTgt spid="22"/>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23"/>
                                        </p:tgtEl>
                                        <p:attrNameLst>
                                          <p:attrName>style.visibility</p:attrName>
                                        </p:attrNameLst>
                                      </p:cBhvr>
                                      <p:to>
                                        <p:strVal val="visible"/>
                                      </p:to>
                                    </p:set>
                                    <p:animEffect transition="in" filter="fade">
                                      <p:cBhvr>
                                        <p:cTn id="85" dur="500"/>
                                        <p:tgtEl>
                                          <p:spTgt spid="23"/>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24"/>
                                        </p:tgtEl>
                                        <p:attrNameLst>
                                          <p:attrName>style.visibility</p:attrName>
                                        </p:attrNameLst>
                                      </p:cBhvr>
                                      <p:to>
                                        <p:strVal val="visible"/>
                                      </p:to>
                                    </p:set>
                                    <p:animEffect transition="in" filter="fade">
                                      <p:cBhvr>
                                        <p:cTn id="9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p:bldP spid="10" grpId="0"/>
      <p:bldP spid="11" grpId="0"/>
      <p:bldP spid="12" grpId="0"/>
      <p:bldP spid="13" grpId="0" animBg="1"/>
      <p:bldP spid="14" grpId="0" animBg="1"/>
      <p:bldP spid="15" grpId="0" animBg="1"/>
      <p:bldP spid="16" grpId="0"/>
      <p:bldP spid="17" grpId="0"/>
      <p:bldP spid="18" grpId="0"/>
      <p:bldP spid="19" grpId="0"/>
      <p:bldP spid="20" grpId="0"/>
      <p:bldP spid="21" grpId="0"/>
      <p:bldP spid="22" grpId="0"/>
      <p:bldP spid="23" grpId="0"/>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51902" y="564478"/>
            <a:ext cx="2808000" cy="755700"/>
          </a:xfrm>
        </p:spPr>
        <p:txBody>
          <a:bodyPr/>
          <a:lstStyle/>
          <a:p>
            <a:pPr algn="ctr"/>
            <a:r>
              <a:rPr lang="fr-FR" dirty="0" smtClean="0">
                <a:solidFill>
                  <a:schemeClr val="accent3"/>
                </a:solidFill>
              </a:rPr>
              <a:t>La visibilité</a:t>
            </a:r>
            <a:endParaRPr lang="fr-FR" dirty="0">
              <a:solidFill>
                <a:schemeClr val="accent3"/>
              </a:solidFill>
            </a:endParaRPr>
          </a:p>
        </p:txBody>
      </p:sp>
      <p:sp>
        <p:nvSpPr>
          <p:cNvPr id="3" name="Espace réservé du texte 2"/>
          <p:cNvSpPr>
            <a:spLocks noGrp="1"/>
          </p:cNvSpPr>
          <p:nvPr>
            <p:ph type="body" idx="1"/>
          </p:nvPr>
        </p:nvSpPr>
        <p:spPr>
          <a:xfrm>
            <a:off x="631296" y="1433988"/>
            <a:ext cx="2808000" cy="3179400"/>
          </a:xfrm>
        </p:spPr>
        <p:txBody>
          <a:bodyPr/>
          <a:lstStyle/>
          <a:p>
            <a:pPr>
              <a:buFont typeface="Wingdings" pitchFamily="2" charset="2"/>
              <a:buChar char="ü"/>
            </a:pPr>
            <a:r>
              <a:rPr lang="fr-FR" dirty="0" smtClean="0"/>
              <a:t> -    private</a:t>
            </a:r>
          </a:p>
          <a:p>
            <a:pPr>
              <a:buFont typeface="Wingdings" pitchFamily="2" charset="2"/>
              <a:buChar char="ü"/>
            </a:pPr>
            <a:endParaRPr lang="fr-FR" dirty="0" smtClean="0"/>
          </a:p>
          <a:p>
            <a:pPr marL="152400" indent="0">
              <a:buNone/>
            </a:pPr>
            <a:endParaRPr lang="fr-FR" dirty="0"/>
          </a:p>
          <a:p>
            <a:pPr>
              <a:buFont typeface="Wingdings" pitchFamily="2" charset="2"/>
              <a:buChar char="ü"/>
            </a:pPr>
            <a:r>
              <a:rPr lang="fr-FR" dirty="0" smtClean="0"/>
              <a:t>+   public</a:t>
            </a:r>
          </a:p>
          <a:p>
            <a:pPr>
              <a:buFont typeface="Wingdings" pitchFamily="2" charset="2"/>
              <a:buChar char="ü"/>
            </a:pPr>
            <a:endParaRPr lang="fr-FR" dirty="0" smtClean="0"/>
          </a:p>
          <a:p>
            <a:pPr marL="152400" indent="0">
              <a:buNone/>
            </a:pPr>
            <a:endParaRPr lang="fr-FR" dirty="0"/>
          </a:p>
          <a:p>
            <a:pPr>
              <a:buFont typeface="Wingdings" pitchFamily="2" charset="2"/>
              <a:buChar char="ü"/>
            </a:pPr>
            <a:r>
              <a:rPr lang="fr-FR" dirty="0" smtClean="0"/>
              <a:t>#   protected</a:t>
            </a:r>
          </a:p>
          <a:p>
            <a:pPr marL="152400" indent="0">
              <a:buNone/>
            </a:pPr>
            <a:endParaRPr lang="fr-FR" dirty="0" smtClean="0"/>
          </a:p>
          <a:p>
            <a:pPr>
              <a:buFont typeface="Wingdings" pitchFamily="2" charset="2"/>
              <a:buChar char="ü"/>
            </a:pPr>
            <a:endParaRPr lang="fr-FR" dirty="0"/>
          </a:p>
          <a:p>
            <a:pPr>
              <a:buFont typeface="Wingdings" pitchFamily="2" charset="2"/>
              <a:buChar char="ü"/>
            </a:pPr>
            <a:r>
              <a:rPr lang="fr-FR" dirty="0" smtClean="0"/>
              <a:t>~    default</a:t>
            </a:r>
            <a:endParaRPr lang="fr-FR" dirty="0"/>
          </a:p>
        </p:txBody>
      </p:sp>
      <p:sp>
        <p:nvSpPr>
          <p:cNvPr id="4" name="Rectangle 3"/>
          <p:cNvSpPr/>
          <p:nvPr/>
        </p:nvSpPr>
        <p:spPr>
          <a:xfrm>
            <a:off x="5162356" y="1591028"/>
            <a:ext cx="2672179" cy="5770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5162356" y="2168077"/>
            <a:ext cx="2672179" cy="134052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p:cNvSpPr/>
          <p:nvPr/>
        </p:nvSpPr>
        <p:spPr>
          <a:xfrm>
            <a:off x="5162356" y="3508606"/>
            <a:ext cx="2672179" cy="5149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ZoneTexte 6"/>
          <p:cNvSpPr txBox="1"/>
          <p:nvPr/>
        </p:nvSpPr>
        <p:spPr>
          <a:xfrm>
            <a:off x="3275860" y="2550486"/>
            <a:ext cx="1393794" cy="307777"/>
          </a:xfrm>
          <a:prstGeom prst="rect">
            <a:avLst/>
          </a:prstGeom>
          <a:noFill/>
        </p:spPr>
        <p:txBody>
          <a:bodyPr wrap="square" rtlCol="0">
            <a:spAutoFit/>
          </a:bodyPr>
          <a:lstStyle/>
          <a:p>
            <a:pPr algn="ctr"/>
            <a:r>
              <a:rPr lang="fr-FR" dirty="0" smtClean="0">
                <a:solidFill>
                  <a:schemeClr val="bg2"/>
                </a:solidFill>
              </a:rPr>
              <a:t>exemple:</a:t>
            </a:r>
            <a:endParaRPr lang="fr-FR" dirty="0">
              <a:solidFill>
                <a:schemeClr val="bg2"/>
              </a:solidFill>
            </a:endParaRPr>
          </a:p>
        </p:txBody>
      </p:sp>
      <p:sp>
        <p:nvSpPr>
          <p:cNvPr id="8" name="ZoneTexte 7"/>
          <p:cNvSpPr txBox="1"/>
          <p:nvPr/>
        </p:nvSpPr>
        <p:spPr>
          <a:xfrm>
            <a:off x="5894763" y="1725663"/>
            <a:ext cx="1207363" cy="307777"/>
          </a:xfrm>
          <a:prstGeom prst="rect">
            <a:avLst/>
          </a:prstGeom>
          <a:noFill/>
        </p:spPr>
        <p:txBody>
          <a:bodyPr wrap="square" rtlCol="0">
            <a:spAutoFit/>
          </a:bodyPr>
          <a:lstStyle/>
          <a:p>
            <a:pPr algn="ctr"/>
            <a:r>
              <a:rPr lang="fr-FR" dirty="0" smtClean="0"/>
              <a:t>employée</a:t>
            </a:r>
            <a:endParaRPr lang="fr-FR" dirty="0"/>
          </a:p>
        </p:txBody>
      </p:sp>
      <p:sp>
        <p:nvSpPr>
          <p:cNvPr id="9" name="ZoneTexte 8"/>
          <p:cNvSpPr txBox="1"/>
          <p:nvPr/>
        </p:nvSpPr>
        <p:spPr>
          <a:xfrm>
            <a:off x="5344347" y="2361529"/>
            <a:ext cx="2308194" cy="954107"/>
          </a:xfrm>
          <a:prstGeom prst="rect">
            <a:avLst/>
          </a:prstGeom>
          <a:noFill/>
        </p:spPr>
        <p:txBody>
          <a:bodyPr wrap="square" rtlCol="0">
            <a:spAutoFit/>
          </a:bodyPr>
          <a:lstStyle/>
          <a:p>
            <a:pPr marL="285750" indent="-285750">
              <a:buFontTx/>
              <a:buChar char="-"/>
            </a:pPr>
            <a:r>
              <a:rPr lang="fr-FR" dirty="0" smtClean="0"/>
              <a:t>Nom              : string</a:t>
            </a:r>
          </a:p>
          <a:p>
            <a:pPr marL="285750" indent="-285750">
              <a:buFontTx/>
              <a:buChar char="-"/>
            </a:pPr>
            <a:r>
              <a:rPr lang="fr-FR" dirty="0" smtClean="0"/>
              <a:t>Id employée  : Int</a:t>
            </a:r>
          </a:p>
          <a:p>
            <a:pPr marL="285750" indent="-285750">
              <a:buFontTx/>
              <a:buChar char="-"/>
            </a:pPr>
            <a:r>
              <a:rPr lang="fr-FR" dirty="0" smtClean="0"/>
              <a:t>Tell                : string</a:t>
            </a:r>
          </a:p>
          <a:p>
            <a:pPr marL="285750" indent="-285750">
              <a:buFontTx/>
              <a:buChar char="-"/>
            </a:pPr>
            <a:r>
              <a:rPr lang="fr-FR" dirty="0"/>
              <a:t> </a:t>
            </a:r>
            <a:r>
              <a:rPr lang="fr-FR" dirty="0" smtClean="0"/>
              <a:t>département : string</a:t>
            </a:r>
          </a:p>
        </p:txBody>
      </p:sp>
      <p:sp>
        <p:nvSpPr>
          <p:cNvPr id="10" name="ZoneTexte 9"/>
          <p:cNvSpPr txBox="1"/>
          <p:nvPr/>
        </p:nvSpPr>
        <p:spPr>
          <a:xfrm>
            <a:off x="5894763" y="3653590"/>
            <a:ext cx="1065320" cy="307777"/>
          </a:xfrm>
          <a:prstGeom prst="rect">
            <a:avLst/>
          </a:prstGeom>
          <a:noFill/>
        </p:spPr>
        <p:txBody>
          <a:bodyPr wrap="square" rtlCol="0">
            <a:spAutoFit/>
          </a:bodyPr>
          <a:lstStyle/>
          <a:p>
            <a:pPr algn="ctr"/>
            <a:r>
              <a:rPr lang="fr-FR" dirty="0" smtClean="0"/>
              <a:t>+MJ_tell()</a:t>
            </a:r>
            <a:endParaRPr lang="fr-FR" dirty="0"/>
          </a:p>
        </p:txBody>
      </p:sp>
    </p:spTree>
    <p:extLst>
      <p:ext uri="{BB962C8B-B14F-4D97-AF65-F5344CB8AC3E}">
        <p14:creationId xmlns:p14="http://schemas.microsoft.com/office/powerpoint/2010/main" val="1068503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9" end="9"/>
                                            </p:txEl>
                                          </p:spTgt>
                                        </p:tgtEl>
                                        <p:attrNameLst>
                                          <p:attrName>style.visibility</p:attrName>
                                        </p:attrNameLst>
                                      </p:cBhvr>
                                      <p:to>
                                        <p:strVal val="visible"/>
                                      </p:to>
                                    </p:set>
                                    <p:animEffect transition="in" filter="fade">
                                      <p:cBhvr>
                                        <p:cTn id="22" dur="500"/>
                                        <p:tgtEl>
                                          <p:spTgt spid="3">
                                            <p:txEl>
                                              <p:pRg st="9" end="9"/>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500"/>
                                        <p:tgtEl>
                                          <p:spTgt spid="8"/>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500"/>
                                        <p:tgtEl>
                                          <p:spTgt spid="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p:bldP spid="8" grpId="0"/>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15" y="0"/>
            <a:ext cx="2097522" cy="572700"/>
          </a:xfrm>
        </p:spPr>
        <p:txBody>
          <a:bodyPr/>
          <a:lstStyle/>
          <a:p>
            <a:r>
              <a:rPr lang="fr-FR" sz="1800" dirty="0">
                <a:solidFill>
                  <a:schemeClr val="accent3"/>
                </a:solidFill>
                <a:latin typeface="Fira Sans Extra Condensed" charset="0"/>
              </a:rPr>
              <a:t>héritage</a:t>
            </a:r>
            <a:r>
              <a:rPr lang="fr-FR" dirty="0">
                <a:solidFill>
                  <a:schemeClr val="accent3"/>
                </a:solidFill>
              </a:rPr>
              <a:t/>
            </a:r>
            <a:br>
              <a:rPr lang="fr-FR" dirty="0">
                <a:solidFill>
                  <a:schemeClr val="accent3"/>
                </a:solidFill>
              </a:rPr>
            </a:br>
            <a:endParaRPr lang="fr-FR" dirty="0">
              <a:solidFill>
                <a:schemeClr val="accent3"/>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25771" y="371391"/>
            <a:ext cx="2130640" cy="17489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7449" y="2519481"/>
            <a:ext cx="1862046" cy="1188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60320" y="2519482"/>
            <a:ext cx="2048477" cy="1188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1851" y="2494709"/>
            <a:ext cx="1879801" cy="1188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Connecteur droit 8"/>
          <p:cNvCxnSpPr/>
          <p:nvPr/>
        </p:nvCxnSpPr>
        <p:spPr>
          <a:xfrm>
            <a:off x="719090" y="437747"/>
            <a:ext cx="1005523" cy="0"/>
          </a:xfrm>
          <a:prstGeom prst="line">
            <a:avLst/>
          </a:prstGeom>
        </p:spPr>
        <p:style>
          <a:lnRef idx="2">
            <a:schemeClr val="dk1"/>
          </a:lnRef>
          <a:fillRef idx="0">
            <a:schemeClr val="dk1"/>
          </a:fillRef>
          <a:effectRef idx="1">
            <a:schemeClr val="dk1"/>
          </a:effectRef>
          <a:fontRef idx="minor">
            <a:schemeClr val="tx1"/>
          </a:fontRef>
        </p:style>
      </p:cxnSp>
      <p:sp>
        <p:nvSpPr>
          <p:cNvPr id="10" name="Triangle isocèle 9"/>
          <p:cNvSpPr/>
          <p:nvPr/>
        </p:nvSpPr>
        <p:spPr>
          <a:xfrm rot="5400000">
            <a:off x="1689102" y="340093"/>
            <a:ext cx="266330" cy="195309"/>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fr-FR"/>
          </a:p>
        </p:txBody>
      </p:sp>
      <p:sp>
        <p:nvSpPr>
          <p:cNvPr id="12" name="ZoneTexte 11"/>
          <p:cNvSpPr txBox="1"/>
          <p:nvPr/>
        </p:nvSpPr>
        <p:spPr>
          <a:xfrm>
            <a:off x="2752078" y="2501727"/>
            <a:ext cx="923278" cy="307777"/>
          </a:xfrm>
          <a:prstGeom prst="rect">
            <a:avLst/>
          </a:prstGeom>
          <a:noFill/>
        </p:spPr>
        <p:txBody>
          <a:bodyPr wrap="square" rtlCol="0">
            <a:spAutoFit/>
          </a:bodyPr>
          <a:lstStyle/>
          <a:p>
            <a:pPr algn="ctr"/>
            <a:r>
              <a:rPr lang="fr-FR" dirty="0" smtClean="0"/>
              <a:t>chèvre</a:t>
            </a:r>
            <a:endParaRPr lang="fr-FR" dirty="0"/>
          </a:p>
        </p:txBody>
      </p:sp>
      <p:sp>
        <p:nvSpPr>
          <p:cNvPr id="13" name="ZoneTexte 12"/>
          <p:cNvSpPr txBox="1"/>
          <p:nvPr/>
        </p:nvSpPr>
        <p:spPr>
          <a:xfrm>
            <a:off x="4465121" y="2505887"/>
            <a:ext cx="1331651" cy="307777"/>
          </a:xfrm>
          <a:prstGeom prst="rect">
            <a:avLst/>
          </a:prstGeom>
          <a:noFill/>
        </p:spPr>
        <p:txBody>
          <a:bodyPr wrap="square" rtlCol="0">
            <a:spAutoFit/>
          </a:bodyPr>
          <a:lstStyle/>
          <a:p>
            <a:pPr algn="ctr"/>
            <a:r>
              <a:rPr lang="fr-FR" dirty="0" smtClean="0"/>
              <a:t>mouton</a:t>
            </a:r>
            <a:endParaRPr lang="fr-FR" dirty="0"/>
          </a:p>
        </p:txBody>
      </p:sp>
      <p:sp>
        <p:nvSpPr>
          <p:cNvPr id="14" name="ZoneTexte 13"/>
          <p:cNvSpPr txBox="1"/>
          <p:nvPr/>
        </p:nvSpPr>
        <p:spPr>
          <a:xfrm>
            <a:off x="6946868" y="2501727"/>
            <a:ext cx="1029810" cy="307777"/>
          </a:xfrm>
          <a:prstGeom prst="rect">
            <a:avLst/>
          </a:prstGeom>
          <a:noFill/>
        </p:spPr>
        <p:txBody>
          <a:bodyPr wrap="square" rtlCol="0">
            <a:spAutoFit/>
          </a:bodyPr>
          <a:lstStyle/>
          <a:p>
            <a:pPr algn="ctr"/>
            <a:r>
              <a:rPr lang="fr-FR" dirty="0" smtClean="0"/>
              <a:t>lapin</a:t>
            </a:r>
            <a:endParaRPr lang="fr-FR" dirty="0"/>
          </a:p>
        </p:txBody>
      </p:sp>
      <p:sp>
        <p:nvSpPr>
          <p:cNvPr id="15" name="ZoneTexte 14"/>
          <p:cNvSpPr txBox="1"/>
          <p:nvPr/>
        </p:nvSpPr>
        <p:spPr>
          <a:xfrm rot="19362495">
            <a:off x="2782644" y="820361"/>
            <a:ext cx="1329516" cy="307777"/>
          </a:xfrm>
          <a:prstGeom prst="rect">
            <a:avLst/>
          </a:prstGeom>
          <a:noFill/>
        </p:spPr>
        <p:txBody>
          <a:bodyPr wrap="square" rtlCol="0">
            <a:spAutoFit/>
          </a:bodyPr>
          <a:lstStyle/>
          <a:p>
            <a:r>
              <a:rPr lang="fr-FR" b="1" u="sng" dirty="0" smtClean="0">
                <a:solidFill>
                  <a:schemeClr val="accent3">
                    <a:lumMod val="50000"/>
                  </a:schemeClr>
                </a:solidFill>
              </a:rPr>
              <a:t>superclasse</a:t>
            </a:r>
            <a:endParaRPr lang="fr-FR" b="1" u="sng" dirty="0">
              <a:solidFill>
                <a:schemeClr val="accent3">
                  <a:lumMod val="50000"/>
                </a:schemeClr>
              </a:solidFill>
            </a:endParaRPr>
          </a:p>
        </p:txBody>
      </p:sp>
      <p:cxnSp>
        <p:nvCxnSpPr>
          <p:cNvPr id="17" name="Connecteur en arc 16"/>
          <p:cNvCxnSpPr/>
          <p:nvPr/>
        </p:nvCxnSpPr>
        <p:spPr>
          <a:xfrm rot="10800000">
            <a:off x="3739763" y="1020934"/>
            <a:ext cx="486008" cy="423161"/>
          </a:xfrm>
          <a:prstGeom prst="curvedConnector3">
            <a:avLst/>
          </a:prstGeom>
          <a:ln>
            <a:solidFill>
              <a:schemeClr val="accent3">
                <a:lumMod val="50000"/>
              </a:schemeClr>
            </a:solidFill>
            <a:tailEnd type="arrow"/>
          </a:ln>
        </p:spPr>
        <p:style>
          <a:lnRef idx="2">
            <a:schemeClr val="dk1"/>
          </a:lnRef>
          <a:fillRef idx="0">
            <a:schemeClr val="dk1"/>
          </a:fillRef>
          <a:effectRef idx="1">
            <a:schemeClr val="dk1"/>
          </a:effectRef>
          <a:fontRef idx="minor">
            <a:schemeClr val="tx1"/>
          </a:fontRef>
        </p:style>
      </p:cxnSp>
      <p:sp>
        <p:nvSpPr>
          <p:cNvPr id="29" name="ZoneTexte 28"/>
          <p:cNvSpPr txBox="1"/>
          <p:nvPr/>
        </p:nvSpPr>
        <p:spPr>
          <a:xfrm>
            <a:off x="7667000" y="2172087"/>
            <a:ext cx="1269506" cy="307777"/>
          </a:xfrm>
          <a:prstGeom prst="rect">
            <a:avLst/>
          </a:prstGeom>
          <a:noFill/>
        </p:spPr>
        <p:txBody>
          <a:bodyPr wrap="square" rtlCol="0">
            <a:spAutoFit/>
          </a:bodyPr>
          <a:lstStyle/>
          <a:p>
            <a:pPr algn="ctr"/>
            <a:r>
              <a:rPr lang="fr-FR" b="1" u="sng" dirty="0" smtClean="0">
                <a:solidFill>
                  <a:schemeClr val="accent3">
                    <a:lumMod val="50000"/>
                  </a:schemeClr>
                </a:solidFill>
              </a:rPr>
              <a:t>Subclasses</a:t>
            </a:r>
            <a:endParaRPr lang="fr-FR" b="1" u="sng" dirty="0">
              <a:solidFill>
                <a:schemeClr val="accent3">
                  <a:lumMod val="50000"/>
                </a:schemeClr>
              </a:solidFill>
            </a:endParaRPr>
          </a:p>
        </p:txBody>
      </p:sp>
      <p:cxnSp>
        <p:nvCxnSpPr>
          <p:cNvPr id="2062" name="Connecteur en angle 2061"/>
          <p:cNvCxnSpPr/>
          <p:nvPr/>
        </p:nvCxnSpPr>
        <p:spPr>
          <a:xfrm rot="5400000" flipH="1" flipV="1">
            <a:off x="5378327" y="2151212"/>
            <a:ext cx="386394" cy="337349"/>
          </a:xfrm>
          <a:prstGeom prst="bentConnector3">
            <a:avLst/>
          </a:prstGeom>
        </p:spPr>
        <p:style>
          <a:lnRef idx="2">
            <a:schemeClr val="dk1"/>
          </a:lnRef>
          <a:fillRef idx="0">
            <a:schemeClr val="dk1"/>
          </a:fillRef>
          <a:effectRef idx="1">
            <a:schemeClr val="dk1"/>
          </a:effectRef>
          <a:fontRef idx="minor">
            <a:schemeClr val="tx1"/>
          </a:fontRef>
        </p:style>
      </p:cxnSp>
      <p:cxnSp>
        <p:nvCxnSpPr>
          <p:cNvPr id="2068" name="Connecteur en angle 2067"/>
          <p:cNvCxnSpPr>
            <a:stCxn id="2052" idx="0"/>
            <a:endCxn id="2050" idx="2"/>
          </p:cNvCxnSpPr>
          <p:nvPr/>
        </p:nvCxnSpPr>
        <p:spPr>
          <a:xfrm rot="5400000" flipH="1" flipV="1">
            <a:off x="4015187" y="1243578"/>
            <a:ext cx="399189" cy="2152619"/>
          </a:xfrm>
          <a:prstGeom prst="bentConnector3">
            <a:avLst>
              <a:gd name="adj1" fmla="val 50000"/>
            </a:avLst>
          </a:prstGeom>
        </p:spPr>
        <p:style>
          <a:lnRef idx="2">
            <a:schemeClr val="dk1"/>
          </a:lnRef>
          <a:fillRef idx="0">
            <a:schemeClr val="dk1"/>
          </a:fillRef>
          <a:effectRef idx="1">
            <a:schemeClr val="dk1"/>
          </a:effectRef>
          <a:fontRef idx="minor">
            <a:schemeClr val="tx1"/>
          </a:fontRef>
        </p:style>
      </p:cxnSp>
      <p:cxnSp>
        <p:nvCxnSpPr>
          <p:cNvPr id="2072" name="Connecteur en angle 2071"/>
          <p:cNvCxnSpPr/>
          <p:nvPr/>
        </p:nvCxnSpPr>
        <p:spPr>
          <a:xfrm rot="10800000">
            <a:off x="5979898" y="2406965"/>
            <a:ext cx="1607990" cy="87745"/>
          </a:xfrm>
          <a:prstGeom prst="bentConnector3">
            <a:avLst>
              <a:gd name="adj1" fmla="val 1415"/>
            </a:avLst>
          </a:prstGeom>
        </p:spPr>
        <p:style>
          <a:lnRef idx="2">
            <a:schemeClr val="dk1"/>
          </a:lnRef>
          <a:fillRef idx="0">
            <a:schemeClr val="dk1"/>
          </a:fillRef>
          <a:effectRef idx="1">
            <a:schemeClr val="dk1"/>
          </a:effectRef>
          <a:fontRef idx="minor">
            <a:schemeClr val="tx1"/>
          </a:fontRef>
        </p:style>
      </p:cxnSp>
      <p:cxnSp>
        <p:nvCxnSpPr>
          <p:cNvPr id="2074" name="Connecteur droit 2073"/>
          <p:cNvCxnSpPr/>
          <p:nvPr/>
        </p:nvCxnSpPr>
        <p:spPr>
          <a:xfrm flipV="1">
            <a:off x="5979898" y="2133086"/>
            <a:ext cx="0" cy="290518"/>
          </a:xfrm>
          <a:prstGeom prst="line">
            <a:avLst/>
          </a:prstGeom>
        </p:spPr>
        <p:style>
          <a:lnRef idx="2">
            <a:schemeClr val="dk1"/>
          </a:lnRef>
          <a:fillRef idx="0">
            <a:schemeClr val="dk1"/>
          </a:fillRef>
          <a:effectRef idx="1">
            <a:schemeClr val="dk1"/>
          </a:effectRef>
          <a:fontRef idx="minor">
            <a:schemeClr val="tx1"/>
          </a:fontRef>
        </p:style>
      </p:cxnSp>
      <p:sp>
        <p:nvSpPr>
          <p:cNvPr id="2075" name="Triangle isocèle 2074"/>
          <p:cNvSpPr/>
          <p:nvPr/>
        </p:nvSpPr>
        <p:spPr>
          <a:xfrm>
            <a:off x="5184559" y="2120292"/>
            <a:ext cx="213064" cy="133164"/>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fr-FR"/>
          </a:p>
        </p:txBody>
      </p:sp>
      <p:pic>
        <p:nvPicPr>
          <p:cNvPr id="2078"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19057" y="2092712"/>
            <a:ext cx="238125" cy="15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79" name="Picture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60835" y="2120293"/>
            <a:ext cx="238125" cy="15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081" name="Connecteur en arc 2080"/>
          <p:cNvCxnSpPr/>
          <p:nvPr/>
        </p:nvCxnSpPr>
        <p:spPr>
          <a:xfrm flipV="1">
            <a:off x="6056836" y="428667"/>
            <a:ext cx="890032" cy="284490"/>
          </a:xfrm>
          <a:prstGeom prst="curvedConnector3">
            <a:avLst>
              <a:gd name="adj1" fmla="val 60972"/>
            </a:avLst>
          </a:prstGeom>
          <a:ln>
            <a:solidFill>
              <a:schemeClr val="accent3">
                <a:lumMod val="50000"/>
              </a:schemeClr>
            </a:solidFill>
            <a:tailEnd type="arrow"/>
          </a:ln>
        </p:spPr>
        <p:style>
          <a:lnRef idx="2">
            <a:schemeClr val="dk1"/>
          </a:lnRef>
          <a:fillRef idx="0">
            <a:schemeClr val="dk1"/>
          </a:fillRef>
          <a:effectRef idx="1">
            <a:schemeClr val="dk1"/>
          </a:effectRef>
          <a:fontRef idx="minor">
            <a:schemeClr val="tx1"/>
          </a:fontRef>
        </p:style>
      </p:cxnSp>
      <p:sp>
        <p:nvSpPr>
          <p:cNvPr id="2091" name="ZoneTexte 2090"/>
          <p:cNvSpPr txBox="1"/>
          <p:nvPr/>
        </p:nvSpPr>
        <p:spPr>
          <a:xfrm>
            <a:off x="7067756" y="263135"/>
            <a:ext cx="1423519" cy="1169551"/>
          </a:xfrm>
          <a:prstGeom prst="rect">
            <a:avLst/>
          </a:prstGeom>
          <a:noFill/>
        </p:spPr>
        <p:txBody>
          <a:bodyPr wrap="square" rtlCol="0">
            <a:spAutoFit/>
          </a:bodyPr>
          <a:lstStyle/>
          <a:p>
            <a:r>
              <a:rPr lang="fr-FR" dirty="0" smtClean="0">
                <a:solidFill>
                  <a:schemeClr val="accent3">
                    <a:lumMod val="50000"/>
                  </a:schemeClr>
                </a:solidFill>
              </a:rPr>
              <a:t>Abstract </a:t>
            </a:r>
          </a:p>
          <a:p>
            <a:r>
              <a:rPr lang="fr-FR" dirty="0">
                <a:solidFill>
                  <a:schemeClr val="tx1"/>
                </a:solidFill>
              </a:rPr>
              <a:t>&lt;&lt;animal&gt;&gt;</a:t>
            </a:r>
          </a:p>
          <a:p>
            <a:r>
              <a:rPr lang="fr-FR" dirty="0">
                <a:solidFill>
                  <a:schemeClr val="tx1"/>
                </a:solidFill>
              </a:rPr>
              <a:t>    animal</a:t>
            </a:r>
          </a:p>
          <a:p>
            <a:endParaRPr lang="fr-FR" dirty="0" smtClean="0">
              <a:solidFill>
                <a:schemeClr val="accent3">
                  <a:lumMod val="50000"/>
                </a:schemeClr>
              </a:solidFill>
            </a:endParaRPr>
          </a:p>
          <a:p>
            <a:endParaRPr lang="fr-FR" dirty="0">
              <a:solidFill>
                <a:schemeClr val="accent3">
                  <a:lumMod val="50000"/>
                </a:schemeClr>
              </a:solidFill>
            </a:endParaRPr>
          </a:p>
        </p:txBody>
      </p:sp>
      <p:sp>
        <p:nvSpPr>
          <p:cNvPr id="2101" name="ZoneTexte 2100"/>
          <p:cNvSpPr txBox="1"/>
          <p:nvPr/>
        </p:nvSpPr>
        <p:spPr>
          <a:xfrm>
            <a:off x="51088" y="463190"/>
            <a:ext cx="1771179" cy="369332"/>
          </a:xfrm>
          <a:prstGeom prst="rect">
            <a:avLst/>
          </a:prstGeom>
          <a:noFill/>
        </p:spPr>
        <p:txBody>
          <a:bodyPr wrap="square" rtlCol="0">
            <a:spAutoFit/>
          </a:bodyPr>
          <a:lstStyle/>
          <a:p>
            <a:r>
              <a:rPr lang="fr-FR" sz="1800" b="1" dirty="0" smtClean="0">
                <a:solidFill>
                  <a:schemeClr val="accent3"/>
                </a:solidFill>
                <a:latin typeface="Fira Sans Extra Condensed" charset="0"/>
              </a:rPr>
              <a:t>Association</a:t>
            </a:r>
            <a:endParaRPr lang="fr-FR" sz="1800" b="1" dirty="0">
              <a:solidFill>
                <a:schemeClr val="accent3"/>
              </a:solidFill>
              <a:latin typeface="Fira Sans Extra Condensed" charset="0"/>
            </a:endParaRPr>
          </a:p>
        </p:txBody>
      </p:sp>
      <p:cxnSp>
        <p:nvCxnSpPr>
          <p:cNvPr id="2103" name="Connecteur droit 2102"/>
          <p:cNvCxnSpPr/>
          <p:nvPr/>
        </p:nvCxnSpPr>
        <p:spPr>
          <a:xfrm>
            <a:off x="454436" y="860168"/>
            <a:ext cx="1066996" cy="0"/>
          </a:xfrm>
          <a:prstGeom prst="line">
            <a:avLst/>
          </a:prstGeom>
        </p:spPr>
        <p:style>
          <a:lnRef idx="2">
            <a:schemeClr val="dk1"/>
          </a:lnRef>
          <a:fillRef idx="0">
            <a:schemeClr val="dk1"/>
          </a:fillRef>
          <a:effectRef idx="1">
            <a:schemeClr val="dk1"/>
          </a:effectRef>
          <a:fontRef idx="minor">
            <a:schemeClr val="tx1"/>
          </a:fontRef>
        </p:style>
      </p:cxnSp>
      <p:sp>
        <p:nvSpPr>
          <p:cNvPr id="2104" name="ZoneTexte 2103"/>
          <p:cNvSpPr txBox="1"/>
          <p:nvPr/>
        </p:nvSpPr>
        <p:spPr>
          <a:xfrm>
            <a:off x="7351894" y="4105758"/>
            <a:ext cx="829023" cy="261610"/>
          </a:xfrm>
          <a:prstGeom prst="rect">
            <a:avLst/>
          </a:prstGeom>
          <a:noFill/>
        </p:spPr>
        <p:txBody>
          <a:bodyPr wrap="square" rtlCol="0">
            <a:spAutoFit/>
          </a:bodyPr>
          <a:lstStyle/>
          <a:p>
            <a:r>
              <a:rPr lang="fr-FR" sz="1100" dirty="0" smtClean="0"/>
              <a:t>carottes</a:t>
            </a:r>
            <a:endParaRPr lang="fr-FR" sz="1100" dirty="0"/>
          </a:p>
        </p:txBody>
      </p:sp>
      <p:pic>
        <p:nvPicPr>
          <p:cNvPr id="2105" name="Picture 1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67756" y="4125815"/>
            <a:ext cx="1397304" cy="8907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112" name="Connecteur droit 2111"/>
          <p:cNvCxnSpPr/>
          <p:nvPr/>
        </p:nvCxnSpPr>
        <p:spPr>
          <a:xfrm>
            <a:off x="7587888" y="3663096"/>
            <a:ext cx="0" cy="462719"/>
          </a:xfrm>
          <a:prstGeom prst="line">
            <a:avLst/>
          </a:prstGeom>
        </p:spPr>
        <p:style>
          <a:lnRef idx="2">
            <a:schemeClr val="dk1"/>
          </a:lnRef>
          <a:fillRef idx="0">
            <a:schemeClr val="dk1"/>
          </a:fillRef>
          <a:effectRef idx="1">
            <a:schemeClr val="dk1"/>
          </a:effectRef>
          <a:fontRef idx="minor">
            <a:schemeClr val="tx1"/>
          </a:fontRef>
        </p:style>
      </p:cxnSp>
      <p:sp>
        <p:nvSpPr>
          <p:cNvPr id="2115" name="ZoneTexte 2114"/>
          <p:cNvSpPr txBox="1"/>
          <p:nvPr/>
        </p:nvSpPr>
        <p:spPr>
          <a:xfrm>
            <a:off x="51088" y="963009"/>
            <a:ext cx="2352583" cy="369332"/>
          </a:xfrm>
          <a:prstGeom prst="rect">
            <a:avLst/>
          </a:prstGeom>
          <a:noFill/>
        </p:spPr>
        <p:txBody>
          <a:bodyPr wrap="square" rtlCol="0">
            <a:spAutoFit/>
          </a:bodyPr>
          <a:lstStyle/>
          <a:p>
            <a:r>
              <a:rPr lang="fr-FR" sz="1800" b="1" dirty="0">
                <a:solidFill>
                  <a:schemeClr val="accent3"/>
                </a:solidFill>
                <a:latin typeface="Fira Sans Extra Condensed" charset="0"/>
              </a:rPr>
              <a:t>A</a:t>
            </a:r>
            <a:r>
              <a:rPr lang="fr-FR" sz="1800" b="1" dirty="0" smtClean="0">
                <a:solidFill>
                  <a:schemeClr val="accent3"/>
                </a:solidFill>
                <a:latin typeface="Fira Sans Extra Condensed" charset="0"/>
              </a:rPr>
              <a:t>grégation</a:t>
            </a:r>
            <a:endParaRPr lang="fr-FR" sz="1800" b="1" dirty="0">
              <a:solidFill>
                <a:schemeClr val="accent3"/>
              </a:solidFill>
              <a:latin typeface="Fira Sans Extra Condensed" charset="0"/>
            </a:endParaRPr>
          </a:p>
        </p:txBody>
      </p:sp>
      <p:cxnSp>
        <p:nvCxnSpPr>
          <p:cNvPr id="2117" name="Connecteur droit 2116"/>
          <p:cNvCxnSpPr/>
          <p:nvPr/>
        </p:nvCxnSpPr>
        <p:spPr>
          <a:xfrm>
            <a:off x="408373" y="1444095"/>
            <a:ext cx="914400" cy="0"/>
          </a:xfrm>
          <a:prstGeom prst="line">
            <a:avLst/>
          </a:prstGeom>
        </p:spPr>
        <p:style>
          <a:lnRef idx="2">
            <a:schemeClr val="dk1"/>
          </a:lnRef>
          <a:fillRef idx="0">
            <a:schemeClr val="dk1"/>
          </a:fillRef>
          <a:effectRef idx="1">
            <a:schemeClr val="dk1"/>
          </a:effectRef>
          <a:fontRef idx="minor">
            <a:schemeClr val="tx1"/>
          </a:fontRef>
        </p:style>
      </p:cxnSp>
      <p:sp>
        <p:nvSpPr>
          <p:cNvPr id="2118" name="Losange 2117"/>
          <p:cNvSpPr/>
          <p:nvPr/>
        </p:nvSpPr>
        <p:spPr>
          <a:xfrm>
            <a:off x="1305102" y="1316628"/>
            <a:ext cx="230820" cy="254934"/>
          </a:xfrm>
          <a:prstGeom prst="diamon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fr-FR"/>
          </a:p>
        </p:txBody>
      </p:sp>
      <p:sp>
        <p:nvSpPr>
          <p:cNvPr id="2119" name="ZoneTexte 2118"/>
          <p:cNvSpPr txBox="1"/>
          <p:nvPr/>
        </p:nvSpPr>
        <p:spPr>
          <a:xfrm>
            <a:off x="4733286" y="4092277"/>
            <a:ext cx="1127549" cy="261610"/>
          </a:xfrm>
          <a:prstGeom prst="rect">
            <a:avLst/>
          </a:prstGeom>
          <a:noFill/>
        </p:spPr>
        <p:txBody>
          <a:bodyPr wrap="square" rtlCol="0">
            <a:spAutoFit/>
          </a:bodyPr>
          <a:lstStyle/>
          <a:p>
            <a:r>
              <a:rPr lang="fr-FR" sz="1100" dirty="0"/>
              <a:t>Le troupeau</a:t>
            </a:r>
          </a:p>
        </p:txBody>
      </p:sp>
      <p:pic>
        <p:nvPicPr>
          <p:cNvPr id="2120" name="Picture 1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5121" y="4131599"/>
            <a:ext cx="1591715" cy="9342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123" name="Connecteur droit 2122"/>
          <p:cNvCxnSpPr>
            <a:stCxn id="2053" idx="2"/>
          </p:cNvCxnSpPr>
          <p:nvPr/>
        </p:nvCxnSpPr>
        <p:spPr>
          <a:xfrm>
            <a:off x="5184559" y="3707926"/>
            <a:ext cx="0" cy="397832"/>
          </a:xfrm>
          <a:prstGeom prst="line">
            <a:avLst/>
          </a:prstGeom>
        </p:spPr>
        <p:style>
          <a:lnRef idx="2">
            <a:schemeClr val="dk1"/>
          </a:lnRef>
          <a:fillRef idx="0">
            <a:schemeClr val="dk1"/>
          </a:fillRef>
          <a:effectRef idx="1">
            <a:schemeClr val="dk1"/>
          </a:effectRef>
          <a:fontRef idx="minor">
            <a:schemeClr val="tx1"/>
          </a:fontRef>
        </p:style>
      </p:cxnSp>
      <p:sp>
        <p:nvSpPr>
          <p:cNvPr id="2124" name="Losange 2123"/>
          <p:cNvSpPr/>
          <p:nvPr/>
        </p:nvSpPr>
        <p:spPr>
          <a:xfrm>
            <a:off x="5085164" y="3896563"/>
            <a:ext cx="198789" cy="235036"/>
          </a:xfrm>
          <a:prstGeom prst="diamond">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fr-FR"/>
          </a:p>
        </p:txBody>
      </p:sp>
      <p:sp>
        <p:nvSpPr>
          <p:cNvPr id="2125" name="ZoneTexte 2124"/>
          <p:cNvSpPr txBox="1"/>
          <p:nvPr/>
        </p:nvSpPr>
        <p:spPr>
          <a:xfrm>
            <a:off x="0" y="1499437"/>
            <a:ext cx="1438181" cy="369332"/>
          </a:xfrm>
          <a:prstGeom prst="rect">
            <a:avLst/>
          </a:prstGeom>
          <a:noFill/>
        </p:spPr>
        <p:txBody>
          <a:bodyPr wrap="square" rtlCol="0">
            <a:spAutoFit/>
          </a:bodyPr>
          <a:lstStyle/>
          <a:p>
            <a:r>
              <a:rPr lang="fr-FR" sz="1800" b="1" dirty="0" smtClean="0">
                <a:solidFill>
                  <a:schemeClr val="accent3"/>
                </a:solidFill>
                <a:latin typeface="Fira Sans Extra Condensed" charset="0"/>
              </a:rPr>
              <a:t>composition</a:t>
            </a:r>
            <a:endParaRPr lang="fr-FR" sz="1800" b="1" dirty="0">
              <a:solidFill>
                <a:schemeClr val="accent3"/>
              </a:solidFill>
              <a:latin typeface="Fira Sans Extra Condensed" charset="0"/>
            </a:endParaRPr>
          </a:p>
        </p:txBody>
      </p:sp>
      <p:cxnSp>
        <p:nvCxnSpPr>
          <p:cNvPr id="2130" name="Connecteur droit 2129"/>
          <p:cNvCxnSpPr/>
          <p:nvPr/>
        </p:nvCxnSpPr>
        <p:spPr>
          <a:xfrm>
            <a:off x="381740" y="1979198"/>
            <a:ext cx="896645" cy="0"/>
          </a:xfrm>
          <a:prstGeom prst="line">
            <a:avLst/>
          </a:prstGeom>
        </p:spPr>
        <p:style>
          <a:lnRef idx="2">
            <a:schemeClr val="dk1"/>
          </a:lnRef>
          <a:fillRef idx="0">
            <a:schemeClr val="dk1"/>
          </a:fillRef>
          <a:effectRef idx="1">
            <a:schemeClr val="dk1"/>
          </a:effectRef>
          <a:fontRef idx="minor">
            <a:schemeClr val="tx1"/>
          </a:fontRef>
        </p:style>
      </p:cxnSp>
      <p:sp>
        <p:nvSpPr>
          <p:cNvPr id="2131" name="Losange 2130"/>
          <p:cNvSpPr/>
          <p:nvPr/>
        </p:nvSpPr>
        <p:spPr>
          <a:xfrm>
            <a:off x="1251750" y="1847039"/>
            <a:ext cx="269682" cy="264317"/>
          </a:xfrm>
          <a:prstGeom prst="diamond">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806368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050"/>
                                        </p:tgtEl>
                                        <p:attrNameLst>
                                          <p:attrName>style.visibility</p:attrName>
                                        </p:attrNameLst>
                                      </p:cBhvr>
                                      <p:to>
                                        <p:strVal val="visible"/>
                                      </p:to>
                                    </p:set>
                                    <p:animEffect transition="in" filter="fade">
                                      <p:cBhvr>
                                        <p:cTn id="15" dur="500"/>
                                        <p:tgtEl>
                                          <p:spTgt spid="205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052"/>
                                        </p:tgtEl>
                                        <p:attrNameLst>
                                          <p:attrName>style.visibility</p:attrName>
                                        </p:attrNameLst>
                                      </p:cBhvr>
                                      <p:to>
                                        <p:strVal val="visible"/>
                                      </p:to>
                                    </p:set>
                                    <p:animEffect transition="in" filter="fade">
                                      <p:cBhvr>
                                        <p:cTn id="20" dur="500"/>
                                        <p:tgtEl>
                                          <p:spTgt spid="205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053"/>
                                        </p:tgtEl>
                                        <p:attrNameLst>
                                          <p:attrName>style.visibility</p:attrName>
                                        </p:attrNameLst>
                                      </p:cBhvr>
                                      <p:to>
                                        <p:strVal val="visible"/>
                                      </p:to>
                                    </p:set>
                                    <p:animEffect transition="in" filter="fade">
                                      <p:cBhvr>
                                        <p:cTn id="28" dur="500"/>
                                        <p:tgtEl>
                                          <p:spTgt spid="205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054"/>
                                        </p:tgtEl>
                                        <p:attrNameLst>
                                          <p:attrName>style.visibility</p:attrName>
                                        </p:attrNameLst>
                                      </p:cBhvr>
                                      <p:to>
                                        <p:strVal val="visible"/>
                                      </p:to>
                                    </p:set>
                                    <p:animEffect transition="in" filter="fade">
                                      <p:cBhvr>
                                        <p:cTn id="36" dur="500"/>
                                        <p:tgtEl>
                                          <p:spTgt spid="205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fade">
                                      <p:cBhvr>
                                        <p:cTn id="39" dur="500"/>
                                        <p:tgtEl>
                                          <p:spTgt spid="1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062"/>
                                        </p:tgtEl>
                                        <p:attrNameLst>
                                          <p:attrName>style.visibility</p:attrName>
                                        </p:attrNameLst>
                                      </p:cBhvr>
                                      <p:to>
                                        <p:strVal val="visible"/>
                                      </p:to>
                                    </p:set>
                                    <p:animEffect transition="in" filter="fade">
                                      <p:cBhvr>
                                        <p:cTn id="44" dur="500"/>
                                        <p:tgtEl>
                                          <p:spTgt spid="2062"/>
                                        </p:tgtEl>
                                      </p:cBhvr>
                                    </p:animEffect>
                                  </p:childTnLst>
                                </p:cTn>
                              </p:par>
                              <p:par>
                                <p:cTn id="45" presetID="10" presetClass="entr" presetSubtype="0" fill="hold" nodeType="withEffect">
                                  <p:stCondLst>
                                    <p:cond delay="0"/>
                                  </p:stCondLst>
                                  <p:childTnLst>
                                    <p:set>
                                      <p:cBhvr>
                                        <p:cTn id="46" dur="1" fill="hold">
                                          <p:stCondLst>
                                            <p:cond delay="0"/>
                                          </p:stCondLst>
                                        </p:cTn>
                                        <p:tgtEl>
                                          <p:spTgt spid="2068"/>
                                        </p:tgtEl>
                                        <p:attrNameLst>
                                          <p:attrName>style.visibility</p:attrName>
                                        </p:attrNameLst>
                                      </p:cBhvr>
                                      <p:to>
                                        <p:strVal val="visible"/>
                                      </p:to>
                                    </p:set>
                                    <p:animEffect transition="in" filter="fade">
                                      <p:cBhvr>
                                        <p:cTn id="47" dur="500"/>
                                        <p:tgtEl>
                                          <p:spTgt spid="2068"/>
                                        </p:tgtEl>
                                      </p:cBhvr>
                                    </p:animEffect>
                                  </p:childTnLst>
                                </p:cTn>
                              </p:par>
                              <p:par>
                                <p:cTn id="48" presetID="10" presetClass="entr" presetSubtype="0" fill="hold" nodeType="withEffect">
                                  <p:stCondLst>
                                    <p:cond delay="0"/>
                                  </p:stCondLst>
                                  <p:childTnLst>
                                    <p:set>
                                      <p:cBhvr>
                                        <p:cTn id="49" dur="1" fill="hold">
                                          <p:stCondLst>
                                            <p:cond delay="0"/>
                                          </p:stCondLst>
                                        </p:cTn>
                                        <p:tgtEl>
                                          <p:spTgt spid="2072"/>
                                        </p:tgtEl>
                                        <p:attrNameLst>
                                          <p:attrName>style.visibility</p:attrName>
                                        </p:attrNameLst>
                                      </p:cBhvr>
                                      <p:to>
                                        <p:strVal val="visible"/>
                                      </p:to>
                                    </p:set>
                                    <p:animEffect transition="in" filter="fade">
                                      <p:cBhvr>
                                        <p:cTn id="50" dur="500"/>
                                        <p:tgtEl>
                                          <p:spTgt spid="2072"/>
                                        </p:tgtEl>
                                      </p:cBhvr>
                                    </p:animEffect>
                                  </p:childTnLst>
                                </p:cTn>
                              </p:par>
                              <p:par>
                                <p:cTn id="51" presetID="10" presetClass="entr" presetSubtype="0" fill="hold" nodeType="withEffect">
                                  <p:stCondLst>
                                    <p:cond delay="0"/>
                                  </p:stCondLst>
                                  <p:childTnLst>
                                    <p:set>
                                      <p:cBhvr>
                                        <p:cTn id="52" dur="1" fill="hold">
                                          <p:stCondLst>
                                            <p:cond delay="0"/>
                                          </p:stCondLst>
                                        </p:cTn>
                                        <p:tgtEl>
                                          <p:spTgt spid="2074"/>
                                        </p:tgtEl>
                                        <p:attrNameLst>
                                          <p:attrName>style.visibility</p:attrName>
                                        </p:attrNameLst>
                                      </p:cBhvr>
                                      <p:to>
                                        <p:strVal val="visible"/>
                                      </p:to>
                                    </p:set>
                                    <p:animEffect transition="in" filter="fade">
                                      <p:cBhvr>
                                        <p:cTn id="53" dur="500"/>
                                        <p:tgtEl>
                                          <p:spTgt spid="2074"/>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75"/>
                                        </p:tgtEl>
                                        <p:attrNameLst>
                                          <p:attrName>style.visibility</p:attrName>
                                        </p:attrNameLst>
                                      </p:cBhvr>
                                      <p:to>
                                        <p:strVal val="visible"/>
                                      </p:to>
                                    </p:set>
                                    <p:animEffect transition="in" filter="fade">
                                      <p:cBhvr>
                                        <p:cTn id="56" dur="500"/>
                                        <p:tgtEl>
                                          <p:spTgt spid="2075"/>
                                        </p:tgtEl>
                                      </p:cBhvr>
                                    </p:animEffect>
                                  </p:childTnLst>
                                </p:cTn>
                              </p:par>
                              <p:par>
                                <p:cTn id="57" presetID="10" presetClass="entr" presetSubtype="0" fill="hold" nodeType="withEffect">
                                  <p:stCondLst>
                                    <p:cond delay="0"/>
                                  </p:stCondLst>
                                  <p:childTnLst>
                                    <p:set>
                                      <p:cBhvr>
                                        <p:cTn id="58" dur="1" fill="hold">
                                          <p:stCondLst>
                                            <p:cond delay="0"/>
                                          </p:stCondLst>
                                        </p:cTn>
                                        <p:tgtEl>
                                          <p:spTgt spid="2078"/>
                                        </p:tgtEl>
                                        <p:attrNameLst>
                                          <p:attrName>style.visibility</p:attrName>
                                        </p:attrNameLst>
                                      </p:cBhvr>
                                      <p:to>
                                        <p:strVal val="visible"/>
                                      </p:to>
                                    </p:set>
                                    <p:animEffect transition="in" filter="fade">
                                      <p:cBhvr>
                                        <p:cTn id="59" dur="500"/>
                                        <p:tgtEl>
                                          <p:spTgt spid="2078"/>
                                        </p:tgtEl>
                                      </p:cBhvr>
                                    </p:animEffect>
                                  </p:childTnLst>
                                </p:cTn>
                              </p:par>
                              <p:par>
                                <p:cTn id="60" presetID="10" presetClass="entr" presetSubtype="0" fill="hold" nodeType="withEffect">
                                  <p:stCondLst>
                                    <p:cond delay="0"/>
                                  </p:stCondLst>
                                  <p:childTnLst>
                                    <p:set>
                                      <p:cBhvr>
                                        <p:cTn id="61" dur="1" fill="hold">
                                          <p:stCondLst>
                                            <p:cond delay="0"/>
                                          </p:stCondLst>
                                        </p:cTn>
                                        <p:tgtEl>
                                          <p:spTgt spid="2079"/>
                                        </p:tgtEl>
                                        <p:attrNameLst>
                                          <p:attrName>style.visibility</p:attrName>
                                        </p:attrNameLst>
                                      </p:cBhvr>
                                      <p:to>
                                        <p:strVal val="visible"/>
                                      </p:to>
                                    </p:set>
                                    <p:animEffect transition="in" filter="fade">
                                      <p:cBhvr>
                                        <p:cTn id="62" dur="500"/>
                                        <p:tgtEl>
                                          <p:spTgt spid="2079"/>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5"/>
                                        </p:tgtEl>
                                        <p:attrNameLst>
                                          <p:attrName>style.visibility</p:attrName>
                                        </p:attrNameLst>
                                      </p:cBhvr>
                                      <p:to>
                                        <p:strVal val="visible"/>
                                      </p:to>
                                    </p:set>
                                    <p:animEffect transition="in" filter="fade">
                                      <p:cBhvr>
                                        <p:cTn id="72" dur="500"/>
                                        <p:tgtEl>
                                          <p:spTgt spid="15"/>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29"/>
                                        </p:tgtEl>
                                        <p:attrNameLst>
                                          <p:attrName>style.visibility</p:attrName>
                                        </p:attrNameLst>
                                      </p:cBhvr>
                                      <p:to>
                                        <p:strVal val="visible"/>
                                      </p:to>
                                    </p:set>
                                    <p:animEffect transition="in" filter="fade">
                                      <p:cBhvr>
                                        <p:cTn id="77" dur="500"/>
                                        <p:tgtEl>
                                          <p:spTgt spid="29"/>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2081"/>
                                        </p:tgtEl>
                                        <p:attrNameLst>
                                          <p:attrName>style.visibility</p:attrName>
                                        </p:attrNameLst>
                                      </p:cBhvr>
                                      <p:to>
                                        <p:strVal val="visible"/>
                                      </p:to>
                                    </p:set>
                                    <p:animEffect transition="in" filter="fade">
                                      <p:cBhvr>
                                        <p:cTn id="82" dur="500"/>
                                        <p:tgtEl>
                                          <p:spTgt spid="2081"/>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2091"/>
                                        </p:tgtEl>
                                        <p:attrNameLst>
                                          <p:attrName>style.visibility</p:attrName>
                                        </p:attrNameLst>
                                      </p:cBhvr>
                                      <p:to>
                                        <p:strVal val="visible"/>
                                      </p:to>
                                    </p:set>
                                    <p:animEffect transition="in" filter="fade">
                                      <p:cBhvr>
                                        <p:cTn id="87" dur="500"/>
                                        <p:tgtEl>
                                          <p:spTgt spid="2091"/>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2101"/>
                                        </p:tgtEl>
                                        <p:attrNameLst>
                                          <p:attrName>style.visibility</p:attrName>
                                        </p:attrNameLst>
                                      </p:cBhvr>
                                      <p:to>
                                        <p:strVal val="visible"/>
                                      </p:to>
                                    </p:set>
                                    <p:animEffect transition="in" filter="fade">
                                      <p:cBhvr>
                                        <p:cTn id="92" dur="500"/>
                                        <p:tgtEl>
                                          <p:spTgt spid="2101"/>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2103"/>
                                        </p:tgtEl>
                                        <p:attrNameLst>
                                          <p:attrName>style.visibility</p:attrName>
                                        </p:attrNameLst>
                                      </p:cBhvr>
                                      <p:to>
                                        <p:strVal val="visible"/>
                                      </p:to>
                                    </p:set>
                                    <p:animEffect transition="in" filter="fade">
                                      <p:cBhvr>
                                        <p:cTn id="97" dur="500"/>
                                        <p:tgtEl>
                                          <p:spTgt spid="2103"/>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2105"/>
                                        </p:tgtEl>
                                        <p:attrNameLst>
                                          <p:attrName>style.visibility</p:attrName>
                                        </p:attrNameLst>
                                      </p:cBhvr>
                                      <p:to>
                                        <p:strVal val="visible"/>
                                      </p:to>
                                    </p:set>
                                    <p:animEffect transition="in" filter="fade">
                                      <p:cBhvr>
                                        <p:cTn id="102" dur="500"/>
                                        <p:tgtEl>
                                          <p:spTgt spid="2105"/>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2112"/>
                                        </p:tgtEl>
                                        <p:attrNameLst>
                                          <p:attrName>style.visibility</p:attrName>
                                        </p:attrNameLst>
                                      </p:cBhvr>
                                      <p:to>
                                        <p:strVal val="visible"/>
                                      </p:to>
                                    </p:set>
                                    <p:animEffect transition="in" filter="fade">
                                      <p:cBhvr>
                                        <p:cTn id="107" dur="500"/>
                                        <p:tgtEl>
                                          <p:spTgt spid="2112"/>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2115"/>
                                        </p:tgtEl>
                                        <p:attrNameLst>
                                          <p:attrName>style.visibility</p:attrName>
                                        </p:attrNameLst>
                                      </p:cBhvr>
                                      <p:to>
                                        <p:strVal val="visible"/>
                                      </p:to>
                                    </p:set>
                                    <p:animEffect transition="in" filter="fade">
                                      <p:cBhvr>
                                        <p:cTn id="112" dur="500"/>
                                        <p:tgtEl>
                                          <p:spTgt spid="2115"/>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nodeType="clickEffect">
                                  <p:stCondLst>
                                    <p:cond delay="0"/>
                                  </p:stCondLst>
                                  <p:childTnLst>
                                    <p:set>
                                      <p:cBhvr>
                                        <p:cTn id="116" dur="1" fill="hold">
                                          <p:stCondLst>
                                            <p:cond delay="0"/>
                                          </p:stCondLst>
                                        </p:cTn>
                                        <p:tgtEl>
                                          <p:spTgt spid="2117"/>
                                        </p:tgtEl>
                                        <p:attrNameLst>
                                          <p:attrName>style.visibility</p:attrName>
                                        </p:attrNameLst>
                                      </p:cBhvr>
                                      <p:to>
                                        <p:strVal val="visible"/>
                                      </p:to>
                                    </p:set>
                                    <p:animEffect transition="in" filter="fade">
                                      <p:cBhvr>
                                        <p:cTn id="117" dur="500"/>
                                        <p:tgtEl>
                                          <p:spTgt spid="2117"/>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2118"/>
                                        </p:tgtEl>
                                        <p:attrNameLst>
                                          <p:attrName>style.visibility</p:attrName>
                                        </p:attrNameLst>
                                      </p:cBhvr>
                                      <p:to>
                                        <p:strVal val="visible"/>
                                      </p:to>
                                    </p:set>
                                    <p:animEffect transition="in" filter="fade">
                                      <p:cBhvr>
                                        <p:cTn id="120" dur="500"/>
                                        <p:tgtEl>
                                          <p:spTgt spid="2118"/>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grpId="0" nodeType="clickEffect">
                                  <p:stCondLst>
                                    <p:cond delay="0"/>
                                  </p:stCondLst>
                                  <p:childTnLst>
                                    <p:set>
                                      <p:cBhvr>
                                        <p:cTn id="124" dur="1" fill="hold">
                                          <p:stCondLst>
                                            <p:cond delay="0"/>
                                          </p:stCondLst>
                                        </p:cTn>
                                        <p:tgtEl>
                                          <p:spTgt spid="2119"/>
                                        </p:tgtEl>
                                        <p:attrNameLst>
                                          <p:attrName>style.visibility</p:attrName>
                                        </p:attrNameLst>
                                      </p:cBhvr>
                                      <p:to>
                                        <p:strVal val="visible"/>
                                      </p:to>
                                    </p:set>
                                    <p:animEffect transition="in" filter="fade">
                                      <p:cBhvr>
                                        <p:cTn id="125" dur="500"/>
                                        <p:tgtEl>
                                          <p:spTgt spid="2119"/>
                                        </p:tgtEl>
                                      </p:cBhvr>
                                    </p:animEffect>
                                  </p:childTnLst>
                                </p:cTn>
                              </p:par>
                              <p:par>
                                <p:cTn id="126" presetID="10" presetClass="entr" presetSubtype="0" fill="hold" nodeType="withEffect">
                                  <p:stCondLst>
                                    <p:cond delay="0"/>
                                  </p:stCondLst>
                                  <p:childTnLst>
                                    <p:set>
                                      <p:cBhvr>
                                        <p:cTn id="127" dur="1" fill="hold">
                                          <p:stCondLst>
                                            <p:cond delay="0"/>
                                          </p:stCondLst>
                                        </p:cTn>
                                        <p:tgtEl>
                                          <p:spTgt spid="2120"/>
                                        </p:tgtEl>
                                        <p:attrNameLst>
                                          <p:attrName>style.visibility</p:attrName>
                                        </p:attrNameLst>
                                      </p:cBhvr>
                                      <p:to>
                                        <p:strVal val="visible"/>
                                      </p:to>
                                    </p:set>
                                    <p:animEffect transition="in" filter="fade">
                                      <p:cBhvr>
                                        <p:cTn id="128" dur="500"/>
                                        <p:tgtEl>
                                          <p:spTgt spid="2120"/>
                                        </p:tgtEl>
                                      </p:cBhvr>
                                    </p:animEffect>
                                  </p:childTnLst>
                                </p:cTn>
                              </p:par>
                            </p:childTnLst>
                          </p:cTn>
                        </p:par>
                      </p:childTnLst>
                    </p:cTn>
                  </p:par>
                  <p:par>
                    <p:cTn id="129" fill="hold">
                      <p:stCondLst>
                        <p:cond delay="indefinite"/>
                      </p:stCondLst>
                      <p:childTnLst>
                        <p:par>
                          <p:cTn id="130" fill="hold">
                            <p:stCondLst>
                              <p:cond delay="0"/>
                            </p:stCondLst>
                            <p:childTnLst>
                              <p:par>
                                <p:cTn id="131" presetID="10" presetClass="entr" presetSubtype="0" fill="hold" nodeType="clickEffect">
                                  <p:stCondLst>
                                    <p:cond delay="0"/>
                                  </p:stCondLst>
                                  <p:childTnLst>
                                    <p:set>
                                      <p:cBhvr>
                                        <p:cTn id="132" dur="1" fill="hold">
                                          <p:stCondLst>
                                            <p:cond delay="0"/>
                                          </p:stCondLst>
                                        </p:cTn>
                                        <p:tgtEl>
                                          <p:spTgt spid="2123"/>
                                        </p:tgtEl>
                                        <p:attrNameLst>
                                          <p:attrName>style.visibility</p:attrName>
                                        </p:attrNameLst>
                                      </p:cBhvr>
                                      <p:to>
                                        <p:strVal val="visible"/>
                                      </p:to>
                                    </p:set>
                                    <p:animEffect transition="in" filter="fade">
                                      <p:cBhvr>
                                        <p:cTn id="133" dur="500"/>
                                        <p:tgtEl>
                                          <p:spTgt spid="2123"/>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2124"/>
                                        </p:tgtEl>
                                        <p:attrNameLst>
                                          <p:attrName>style.visibility</p:attrName>
                                        </p:attrNameLst>
                                      </p:cBhvr>
                                      <p:to>
                                        <p:strVal val="visible"/>
                                      </p:to>
                                    </p:set>
                                    <p:animEffect transition="in" filter="fade">
                                      <p:cBhvr>
                                        <p:cTn id="136" dur="500"/>
                                        <p:tgtEl>
                                          <p:spTgt spid="2124"/>
                                        </p:tgtEl>
                                      </p:cBhvr>
                                    </p:animEffect>
                                  </p:childTnLst>
                                </p:cTn>
                              </p:par>
                            </p:childTnLst>
                          </p:cTn>
                        </p:par>
                      </p:childTnLst>
                    </p:cTn>
                  </p:par>
                  <p:par>
                    <p:cTn id="137" fill="hold">
                      <p:stCondLst>
                        <p:cond delay="indefinite"/>
                      </p:stCondLst>
                      <p:childTnLst>
                        <p:par>
                          <p:cTn id="138" fill="hold">
                            <p:stCondLst>
                              <p:cond delay="0"/>
                            </p:stCondLst>
                            <p:childTnLst>
                              <p:par>
                                <p:cTn id="139" presetID="10" presetClass="entr" presetSubtype="0" fill="hold" grpId="0" nodeType="clickEffect">
                                  <p:stCondLst>
                                    <p:cond delay="0"/>
                                  </p:stCondLst>
                                  <p:childTnLst>
                                    <p:set>
                                      <p:cBhvr>
                                        <p:cTn id="140" dur="1" fill="hold">
                                          <p:stCondLst>
                                            <p:cond delay="0"/>
                                          </p:stCondLst>
                                        </p:cTn>
                                        <p:tgtEl>
                                          <p:spTgt spid="2125"/>
                                        </p:tgtEl>
                                        <p:attrNameLst>
                                          <p:attrName>style.visibility</p:attrName>
                                        </p:attrNameLst>
                                      </p:cBhvr>
                                      <p:to>
                                        <p:strVal val="visible"/>
                                      </p:to>
                                    </p:set>
                                    <p:animEffect transition="in" filter="fade">
                                      <p:cBhvr>
                                        <p:cTn id="141" dur="500"/>
                                        <p:tgtEl>
                                          <p:spTgt spid="2125"/>
                                        </p:tgtEl>
                                      </p:cBhvr>
                                    </p:animEffect>
                                  </p:childTnLst>
                                </p:cTn>
                              </p:par>
                            </p:childTnLst>
                          </p:cTn>
                        </p:par>
                      </p:childTnLst>
                    </p:cTn>
                  </p:par>
                  <p:par>
                    <p:cTn id="142" fill="hold">
                      <p:stCondLst>
                        <p:cond delay="indefinite"/>
                      </p:stCondLst>
                      <p:childTnLst>
                        <p:par>
                          <p:cTn id="143" fill="hold">
                            <p:stCondLst>
                              <p:cond delay="0"/>
                            </p:stCondLst>
                            <p:childTnLst>
                              <p:par>
                                <p:cTn id="144" presetID="10" presetClass="entr" presetSubtype="0" fill="hold" nodeType="clickEffect">
                                  <p:stCondLst>
                                    <p:cond delay="0"/>
                                  </p:stCondLst>
                                  <p:childTnLst>
                                    <p:set>
                                      <p:cBhvr>
                                        <p:cTn id="145" dur="1" fill="hold">
                                          <p:stCondLst>
                                            <p:cond delay="0"/>
                                          </p:stCondLst>
                                        </p:cTn>
                                        <p:tgtEl>
                                          <p:spTgt spid="2130"/>
                                        </p:tgtEl>
                                        <p:attrNameLst>
                                          <p:attrName>style.visibility</p:attrName>
                                        </p:attrNameLst>
                                      </p:cBhvr>
                                      <p:to>
                                        <p:strVal val="visible"/>
                                      </p:to>
                                    </p:set>
                                    <p:animEffect transition="in" filter="fade">
                                      <p:cBhvr>
                                        <p:cTn id="146" dur="500"/>
                                        <p:tgtEl>
                                          <p:spTgt spid="2130"/>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2131"/>
                                        </p:tgtEl>
                                        <p:attrNameLst>
                                          <p:attrName>style.visibility</p:attrName>
                                        </p:attrNameLst>
                                      </p:cBhvr>
                                      <p:to>
                                        <p:strVal val="visible"/>
                                      </p:to>
                                    </p:set>
                                    <p:animEffect transition="in" filter="fade">
                                      <p:cBhvr>
                                        <p:cTn id="149" dur="500"/>
                                        <p:tgtEl>
                                          <p:spTgt spid="2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13" grpId="0"/>
      <p:bldP spid="14" grpId="0"/>
      <p:bldP spid="15" grpId="0"/>
      <p:bldP spid="29" grpId="0"/>
      <p:bldP spid="2075" grpId="0" animBg="1"/>
      <p:bldP spid="2091" grpId="0"/>
      <p:bldP spid="2101" grpId="0"/>
      <p:bldP spid="2115" grpId="0"/>
      <p:bldP spid="2118" grpId="0" animBg="1"/>
      <p:bldP spid="2119" grpId="0"/>
      <p:bldP spid="2124" grpId="0" animBg="1"/>
      <p:bldP spid="2125" grpId="0"/>
      <p:bldP spid="213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24920729"/>
      </p:ext>
    </p:extLst>
  </p:cSld>
  <p:clrMapOvr>
    <a:masterClrMapping/>
  </p:clrMapOvr>
  <p:timing>
    <p:tnLst>
      <p:par>
        <p:cTn id="1" dur="indefinite" restart="never" nodeType="tmRoot"/>
      </p:par>
    </p:tnLst>
  </p:timing>
</p:sld>
</file>

<file path=ppt/theme/theme1.xml><?xml version="1.0" encoding="utf-8"?>
<a:theme xmlns:a="http://schemas.openxmlformats.org/drawingml/2006/main" name="Pharmacy Infographics by Slidesgo">
  <a:themeElements>
    <a:clrScheme name="Simple Light">
      <a:dk1>
        <a:srgbClr val="000000"/>
      </a:dk1>
      <a:lt1>
        <a:srgbClr val="FFFFFF"/>
      </a:lt1>
      <a:dk2>
        <a:srgbClr val="18B3C4"/>
      </a:dk2>
      <a:lt2>
        <a:srgbClr val="68D3D3"/>
      </a:lt2>
      <a:accent1>
        <a:srgbClr val="93D6D6"/>
      </a:accent1>
      <a:accent2>
        <a:srgbClr val="C4EEEE"/>
      </a:accent2>
      <a:accent3>
        <a:srgbClr val="FA8080"/>
      </a:accent3>
      <a:accent4>
        <a:srgbClr val="FFA9A9"/>
      </a:accent4>
      <a:accent5>
        <a:srgbClr val="FFE4E4"/>
      </a:accent5>
      <a:accent6>
        <a:srgbClr val="F2EBDF"/>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583</TotalTime>
  <Words>852</Words>
  <Application>Microsoft Office PowerPoint</Application>
  <PresentationFormat>Affichage à l'écran (16:9)</PresentationFormat>
  <Paragraphs>135</Paragraphs>
  <Slides>27</Slides>
  <Notes>7</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27</vt:i4>
      </vt:variant>
    </vt:vector>
  </HeadingPairs>
  <TitlesOfParts>
    <vt:vector size="38" baseType="lpstr">
      <vt:lpstr>Aldhabi</vt:lpstr>
      <vt:lpstr>Andalus</vt:lpstr>
      <vt:lpstr>Fira Sans Extra Condensed</vt:lpstr>
      <vt:lpstr>Wingdings</vt:lpstr>
      <vt:lpstr>Fira Sans Extra Condensed Medium</vt:lpstr>
      <vt:lpstr>Constantia</vt:lpstr>
      <vt:lpstr>Roboto</vt:lpstr>
      <vt:lpstr>Arial</vt:lpstr>
      <vt:lpstr>Arial</vt:lpstr>
      <vt:lpstr>Fira Sans Condensed</vt:lpstr>
      <vt:lpstr>Pharmacy Infographics by Slidesgo</vt:lpstr>
      <vt:lpstr> modélisation UML</vt:lpstr>
      <vt:lpstr>Utilisation</vt:lpstr>
      <vt:lpstr>Les diagrammes</vt:lpstr>
      <vt:lpstr>Présentation PowerPoint</vt:lpstr>
      <vt:lpstr>Présentation PowerPoint</vt:lpstr>
      <vt:lpstr>Diagramme de classe</vt:lpstr>
      <vt:lpstr>La visibilité</vt:lpstr>
      <vt:lpstr>héritage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Merise vs UML</vt:lpstr>
      <vt:lpstr>yr kusuri</vt:lpstr>
      <vt:lpstr>INTRODUCTION</vt:lpstr>
      <vt:lpstr>Problematique:</vt:lpstr>
      <vt:lpstr>Pourquoi nous…quels avantages ?</vt:lpstr>
      <vt:lpstr>Notre vision</vt:lpstr>
      <vt:lpstr>Plan</vt:lpstr>
      <vt:lpstr>Présentation PowerPoint</vt:lpstr>
      <vt:lpstr>Présentation PowerPoint</vt:lpstr>
      <vt:lpstr>Mail officiel destiné au chef du projet </vt:lpstr>
      <vt:lpstr>Présentation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Pharmacy Infographics</dc:title>
  <dc:creator>ibthal</dc:creator>
  <cp:lastModifiedBy>ibthal</cp:lastModifiedBy>
  <cp:revision>27</cp:revision>
  <dcterms:modified xsi:type="dcterms:W3CDTF">2022-05-25T11:23:47Z</dcterms:modified>
</cp:coreProperties>
</file>